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0" autoAdjust="0"/>
  </p:normalViewPr>
  <p:slideViewPr>
    <p:cSldViewPr snapToGrid="0">
      <p:cViewPr varScale="1">
        <p:scale>
          <a:sx n="147" d="100"/>
          <a:sy n="147"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bak A. Farshchian" userId="91aed077-6149-45a6-85b3-2a9f995584c4" providerId="ADAL" clId="{EF0F5FEE-EAEB-45CB-8B82-92B25552BD58}"/>
    <pc:docChg chg="undo custSel addSld modSld">
      <pc:chgData name="Babak A. Farshchian" userId="91aed077-6149-45a6-85b3-2a9f995584c4" providerId="ADAL" clId="{EF0F5FEE-EAEB-45CB-8B82-92B25552BD58}" dt="2023-11-02T15:13:42.685" v="2728" actId="20577"/>
      <pc:docMkLst>
        <pc:docMk/>
      </pc:docMkLst>
      <pc:sldChg chg="addSp delSp modSp new mod modClrScheme chgLayout modNotesTx">
        <pc:chgData name="Babak A. Farshchian" userId="91aed077-6149-45a6-85b3-2a9f995584c4" providerId="ADAL" clId="{EF0F5FEE-EAEB-45CB-8B82-92B25552BD58}" dt="2023-11-02T15:13:30.743" v="2723" actId="20577"/>
        <pc:sldMkLst>
          <pc:docMk/>
          <pc:sldMk cId="956337763" sldId="256"/>
        </pc:sldMkLst>
        <pc:spChg chg="add mod ord">
          <ac:chgData name="Babak A. Farshchian" userId="91aed077-6149-45a6-85b3-2a9f995584c4" providerId="ADAL" clId="{EF0F5FEE-EAEB-45CB-8B82-92B25552BD58}" dt="2023-11-02T15:06:42.393" v="1729" actId="20577"/>
          <ac:spMkLst>
            <pc:docMk/>
            <pc:sldMk cId="956337763" sldId="256"/>
            <ac:spMk id="2" creationId="{6CFBA86E-FFEC-EDA0-FE45-EB6EEC1447AD}"/>
          </ac:spMkLst>
        </pc:spChg>
        <pc:spChg chg="del">
          <ac:chgData name="Babak A. Farshchian" userId="91aed077-6149-45a6-85b3-2a9f995584c4" providerId="ADAL" clId="{EF0F5FEE-EAEB-45CB-8B82-92B25552BD58}" dt="2023-10-30T07:43:20.407" v="1" actId="700"/>
          <ac:spMkLst>
            <pc:docMk/>
            <pc:sldMk cId="956337763" sldId="256"/>
            <ac:spMk id="2" creationId="{9C606E65-B1A1-AA46-FB40-12A7C5AC5A64}"/>
          </ac:spMkLst>
        </pc:spChg>
        <pc:spChg chg="del">
          <ac:chgData name="Babak A. Farshchian" userId="91aed077-6149-45a6-85b3-2a9f995584c4" providerId="ADAL" clId="{EF0F5FEE-EAEB-45CB-8B82-92B25552BD58}" dt="2023-10-30T07:43:20.407" v="1" actId="700"/>
          <ac:spMkLst>
            <pc:docMk/>
            <pc:sldMk cId="956337763" sldId="256"/>
            <ac:spMk id="3" creationId="{EE447576-D60F-CDE4-DEE2-30AB1E1701D5}"/>
          </ac:spMkLst>
        </pc:spChg>
        <pc:spChg chg="add mod">
          <ac:chgData name="Babak A. Farshchian" userId="91aed077-6149-45a6-85b3-2a9f995584c4" providerId="ADAL" clId="{EF0F5FEE-EAEB-45CB-8B82-92B25552BD58}" dt="2023-11-02T15:06:30.090" v="1694" actId="1076"/>
          <ac:spMkLst>
            <pc:docMk/>
            <pc:sldMk cId="956337763" sldId="256"/>
            <ac:spMk id="8" creationId="{8B7B72CF-B07A-933F-F82E-E624151EB38D}"/>
          </ac:spMkLst>
        </pc:spChg>
        <pc:spChg chg="add mod">
          <ac:chgData name="Babak A. Farshchian" userId="91aed077-6149-45a6-85b3-2a9f995584c4" providerId="ADAL" clId="{EF0F5FEE-EAEB-45CB-8B82-92B25552BD58}" dt="2023-11-02T15:06:15.516" v="1690" actId="14100"/>
          <ac:spMkLst>
            <pc:docMk/>
            <pc:sldMk cId="956337763" sldId="256"/>
            <ac:spMk id="9" creationId="{2E093C73-8395-637D-88FD-D2C8CB3AFAE4}"/>
          </ac:spMkLst>
        </pc:spChg>
        <pc:picChg chg="add mod">
          <ac:chgData name="Babak A. Farshchian" userId="91aed077-6149-45a6-85b3-2a9f995584c4" providerId="ADAL" clId="{EF0F5FEE-EAEB-45CB-8B82-92B25552BD58}" dt="2023-11-02T15:06:27.861" v="1693" actId="14100"/>
          <ac:picMkLst>
            <pc:docMk/>
            <pc:sldMk cId="956337763" sldId="256"/>
            <ac:picMk id="5" creationId="{948D5C82-E9DE-D78D-EBE9-02DB413F56D9}"/>
          </ac:picMkLst>
        </pc:picChg>
        <pc:picChg chg="add mod">
          <ac:chgData name="Babak A. Farshchian" userId="91aed077-6149-45a6-85b3-2a9f995584c4" providerId="ADAL" clId="{EF0F5FEE-EAEB-45CB-8B82-92B25552BD58}" dt="2023-11-02T15:07:37.640" v="1737" actId="14100"/>
          <ac:picMkLst>
            <pc:docMk/>
            <pc:sldMk cId="956337763" sldId="256"/>
            <ac:picMk id="6" creationId="{E7A57714-FD29-B100-5E1E-D0B07C394F1C}"/>
          </ac:picMkLst>
        </pc:picChg>
      </pc:sldChg>
      <pc:sldChg chg="addSp delSp modSp add mod modClrScheme chgLayout modNotesTx">
        <pc:chgData name="Babak A. Farshchian" userId="91aed077-6149-45a6-85b3-2a9f995584c4" providerId="ADAL" clId="{EF0F5FEE-EAEB-45CB-8B82-92B25552BD58}" dt="2023-11-02T15:13:42.685" v="2728" actId="20577"/>
        <pc:sldMkLst>
          <pc:docMk/>
          <pc:sldMk cId="1349499339" sldId="257"/>
        </pc:sldMkLst>
        <pc:spChg chg="add mod ord">
          <ac:chgData name="Babak A. Farshchian" userId="91aed077-6149-45a6-85b3-2a9f995584c4" providerId="ADAL" clId="{EF0F5FEE-EAEB-45CB-8B82-92B25552BD58}" dt="2023-11-02T15:07:56.345" v="1771" actId="20577"/>
          <ac:spMkLst>
            <pc:docMk/>
            <pc:sldMk cId="1349499339" sldId="257"/>
            <ac:spMk id="4" creationId="{68ACFD72-DCC5-B8F8-9AC6-906C19CB3E94}"/>
          </ac:spMkLst>
        </pc:spChg>
        <pc:spChg chg="mod ord">
          <ac:chgData name="Babak A. Farshchian" userId="91aed077-6149-45a6-85b3-2a9f995584c4" providerId="ADAL" clId="{EF0F5FEE-EAEB-45CB-8B82-92B25552BD58}" dt="2023-11-02T15:08:14.498" v="1798" actId="1037"/>
          <ac:spMkLst>
            <pc:docMk/>
            <pc:sldMk cId="1349499339" sldId="257"/>
            <ac:spMk id="8" creationId="{8B7B72CF-B07A-933F-F82E-E624151EB38D}"/>
          </ac:spMkLst>
        </pc:spChg>
        <pc:spChg chg="mod">
          <ac:chgData name="Babak A. Farshchian" userId="91aed077-6149-45a6-85b3-2a9f995584c4" providerId="ADAL" clId="{EF0F5FEE-EAEB-45CB-8B82-92B25552BD58}" dt="2023-11-02T15:08:35.533" v="1800" actId="14100"/>
          <ac:spMkLst>
            <pc:docMk/>
            <pc:sldMk cId="1349499339" sldId="257"/>
            <ac:spMk id="9" creationId="{2E093C73-8395-637D-88FD-D2C8CB3AFAE4}"/>
          </ac:spMkLst>
        </pc:spChg>
        <pc:picChg chg="add mod">
          <ac:chgData name="Babak A. Farshchian" userId="91aed077-6149-45a6-85b3-2a9f995584c4" providerId="ADAL" clId="{EF0F5FEE-EAEB-45CB-8B82-92B25552BD58}" dt="2023-11-02T15:07:15.213" v="1733"/>
          <ac:picMkLst>
            <pc:docMk/>
            <pc:sldMk cId="1349499339" sldId="257"/>
            <ac:picMk id="2" creationId="{DC055D91-7327-49BD-3DA1-6F8D08164CAB}"/>
          </ac:picMkLst>
        </pc:picChg>
        <pc:picChg chg="add mod">
          <ac:chgData name="Babak A. Farshchian" userId="91aed077-6149-45a6-85b3-2a9f995584c4" providerId="ADAL" clId="{EF0F5FEE-EAEB-45CB-8B82-92B25552BD58}" dt="2023-11-02T15:07:41.437" v="1738"/>
          <ac:picMkLst>
            <pc:docMk/>
            <pc:sldMk cId="1349499339" sldId="257"/>
            <ac:picMk id="3" creationId="{D1F00105-70E7-C603-CB42-249D6EDB1BF8}"/>
          </ac:picMkLst>
        </pc:picChg>
        <pc:picChg chg="del">
          <ac:chgData name="Babak A. Farshchian" userId="91aed077-6149-45a6-85b3-2a9f995584c4" providerId="ADAL" clId="{EF0F5FEE-EAEB-45CB-8B82-92B25552BD58}" dt="2023-11-02T15:07:13.849" v="1732" actId="478"/>
          <ac:picMkLst>
            <pc:docMk/>
            <pc:sldMk cId="1349499339" sldId="257"/>
            <ac:picMk id="5" creationId="{948D5C82-E9DE-D78D-EBE9-02DB413F56D9}"/>
          </ac:picMkLst>
        </pc:picChg>
        <pc:picChg chg="del">
          <ac:chgData name="Babak A. Farshchian" userId="91aed077-6149-45a6-85b3-2a9f995584c4" providerId="ADAL" clId="{EF0F5FEE-EAEB-45CB-8B82-92B25552BD58}" dt="2023-11-02T15:07:31.741" v="1736" actId="478"/>
          <ac:picMkLst>
            <pc:docMk/>
            <pc:sldMk cId="1349499339" sldId="257"/>
            <ac:picMk id="6" creationId="{E7A57714-FD29-B100-5E1E-D0B07C394F1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C981AC-199C-415A-A47C-BC9935188F74}"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1B490-3EC1-4A9D-B38D-A50BCD960F13}" type="slidenum">
              <a:rPr lang="en-US" smtClean="0"/>
              <a:t>‹#›</a:t>
            </a:fld>
            <a:endParaRPr lang="en-US"/>
          </a:p>
        </p:txBody>
      </p:sp>
    </p:spTree>
    <p:extLst>
      <p:ext uri="{BB962C8B-B14F-4D97-AF65-F5344CB8AC3E}">
        <p14:creationId xmlns:p14="http://schemas.microsoft.com/office/powerpoint/2010/main" val="218184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 </a:t>
            </a:r>
            <a:r>
              <a:rPr lang="en-US" dirty="0" err="1"/>
              <a:t>som</a:t>
            </a:r>
            <a:r>
              <a:rPr lang="en-US" dirty="0"/>
              <a:t> </a:t>
            </a:r>
            <a:r>
              <a:rPr lang="en-US" dirty="0" err="1"/>
              <a:t>presenterer</a:t>
            </a:r>
            <a:r>
              <a:rPr lang="en-US" dirty="0"/>
              <a:t> din </a:t>
            </a:r>
            <a:r>
              <a:rPr lang="en-US" dirty="0" err="1"/>
              <a:t>forskning</a:t>
            </a:r>
            <a:r>
              <a:rPr lang="en-US" dirty="0"/>
              <a:t> </a:t>
            </a:r>
            <a:r>
              <a:rPr lang="en-US" dirty="0" err="1"/>
              <a:t>i</a:t>
            </a:r>
            <a:r>
              <a:rPr lang="en-US" dirty="0"/>
              <a:t> </a:t>
            </a:r>
            <a:r>
              <a:rPr lang="en-US" dirty="0" err="1"/>
              <a:t>forbindelse</a:t>
            </a:r>
            <a:r>
              <a:rPr lang="en-US" dirty="0"/>
              <a:t> med </a:t>
            </a:r>
            <a:r>
              <a:rPr lang="en-US" dirty="0" err="1"/>
              <a:t>samarbeidsprogrammet</a:t>
            </a:r>
            <a:r>
              <a:rPr lang="en-US" dirty="0"/>
              <a:t>: Kan vi be deg å </a:t>
            </a:r>
            <a:r>
              <a:rPr lang="en-US" dirty="0" err="1"/>
              <a:t>bruke</a:t>
            </a:r>
            <a:r>
              <a:rPr lang="en-US" dirty="0"/>
              <a:t> </a:t>
            </a:r>
            <a:r>
              <a:rPr lang="en-US" dirty="0" err="1"/>
              <a:t>dette</a:t>
            </a:r>
            <a:r>
              <a:rPr lang="en-US" dirty="0"/>
              <a:t> </a:t>
            </a:r>
            <a:r>
              <a:rPr lang="en-US" dirty="0" err="1"/>
              <a:t>lysbilde</a:t>
            </a:r>
            <a:r>
              <a:rPr lang="en-US" dirty="0"/>
              <a:t> </a:t>
            </a:r>
            <a:r>
              <a:rPr lang="en-US" dirty="0" err="1"/>
              <a:t>og</a:t>
            </a:r>
            <a:r>
              <a:rPr lang="en-US" dirty="0"/>
              <a:t> </a:t>
            </a:r>
            <a:r>
              <a:rPr lang="en-US" dirty="0" err="1"/>
              <a:t>si</a:t>
            </a:r>
            <a:r>
              <a:rPr lang="en-US" dirty="0"/>
              <a:t> </a:t>
            </a:r>
            <a:r>
              <a:rPr lang="en-US" dirty="0" err="1"/>
              <a:t>noen</a:t>
            </a:r>
            <a:r>
              <a:rPr lang="en-US" dirty="0"/>
              <a:t> </a:t>
            </a:r>
            <a:r>
              <a:rPr lang="en-US" dirty="0" err="1"/>
              <a:t>ord</a:t>
            </a:r>
            <a:r>
              <a:rPr lang="en-US" dirty="0"/>
              <a:t> om </a:t>
            </a:r>
            <a:r>
              <a:rPr lang="en-US" dirty="0" err="1"/>
              <a:t>programmet</a:t>
            </a:r>
            <a:r>
              <a:rPr lang="en-US" dirty="0"/>
              <a:t>: 1) </a:t>
            </a:r>
            <a:r>
              <a:rPr lang="en-US" dirty="0" err="1"/>
              <a:t>Rammeavtale</a:t>
            </a:r>
            <a:r>
              <a:rPr lang="en-US" dirty="0"/>
              <a:t> med </a:t>
            </a:r>
            <a:r>
              <a:rPr lang="en-US" dirty="0" err="1"/>
              <a:t>mål</a:t>
            </a:r>
            <a:r>
              <a:rPr lang="en-US" dirty="0"/>
              <a:t> om å </a:t>
            </a:r>
            <a:r>
              <a:rPr lang="en-US" dirty="0" err="1"/>
              <a:t>øke</a:t>
            </a:r>
            <a:r>
              <a:rPr lang="en-US" dirty="0"/>
              <a:t> </a:t>
            </a:r>
            <a:r>
              <a:rPr lang="en-US" dirty="0" err="1"/>
              <a:t>forskningssamarbeidet</a:t>
            </a:r>
            <a:r>
              <a:rPr lang="en-US" dirty="0"/>
              <a:t> </a:t>
            </a:r>
            <a:r>
              <a:rPr lang="en-US" dirty="0" err="1"/>
              <a:t>mellom</a:t>
            </a:r>
            <a:r>
              <a:rPr lang="en-US" dirty="0"/>
              <a:t> NTNU, NAV </a:t>
            </a:r>
            <a:r>
              <a:rPr lang="en-US" dirty="0" err="1"/>
              <a:t>og</a:t>
            </a:r>
            <a:r>
              <a:rPr lang="en-US" dirty="0"/>
              <a:t> Helse </a:t>
            </a:r>
            <a:r>
              <a:rPr lang="en-US" dirty="0" err="1"/>
              <a:t>Midt</a:t>
            </a:r>
            <a:r>
              <a:rPr lang="en-US" dirty="0"/>
              <a:t>-Norge, 2) scan </a:t>
            </a:r>
            <a:r>
              <a:rPr lang="en-US" dirty="0" err="1"/>
              <a:t>koden</a:t>
            </a:r>
            <a:r>
              <a:rPr lang="en-US" dirty="0"/>
              <a:t> for å </a:t>
            </a:r>
            <a:r>
              <a:rPr lang="en-US" dirty="0" err="1"/>
              <a:t>komme</a:t>
            </a:r>
            <a:r>
              <a:rPr lang="en-US" dirty="0"/>
              <a:t> </a:t>
            </a:r>
            <a:r>
              <a:rPr lang="en-US" dirty="0" err="1"/>
              <a:t>til</a:t>
            </a:r>
            <a:r>
              <a:rPr lang="en-US" dirty="0"/>
              <a:t> </a:t>
            </a:r>
            <a:r>
              <a:rPr lang="en-US" dirty="0" err="1"/>
              <a:t>websiden</a:t>
            </a:r>
            <a:r>
              <a:rPr lang="en-US" dirty="0"/>
              <a:t> </a:t>
            </a:r>
            <a:r>
              <a:rPr lang="en-US" dirty="0" err="1"/>
              <a:t>vår</a:t>
            </a:r>
            <a:r>
              <a:rPr lang="en-US" dirty="0"/>
              <a:t> med </a:t>
            </a:r>
            <a:r>
              <a:rPr lang="en-US" dirty="0" err="1"/>
              <a:t>mer</a:t>
            </a:r>
            <a:r>
              <a:rPr lang="en-US" dirty="0"/>
              <a:t> </a:t>
            </a:r>
            <a:r>
              <a:rPr lang="en-US" dirty="0" err="1"/>
              <a:t>informasjon</a:t>
            </a:r>
            <a:r>
              <a:rPr lang="en-US" dirty="0"/>
              <a:t> </a:t>
            </a:r>
            <a:r>
              <a:rPr lang="en-US" dirty="0" err="1"/>
              <a:t>og</a:t>
            </a:r>
            <a:r>
              <a:rPr lang="en-US" dirty="0"/>
              <a:t> </a:t>
            </a:r>
            <a:r>
              <a:rPr lang="en-US" dirty="0" err="1"/>
              <a:t>kontaktifno</a:t>
            </a:r>
            <a:r>
              <a:rPr lang="en-US" dirty="0"/>
              <a:t>, </a:t>
            </a:r>
            <a:r>
              <a:rPr lang="en-US" dirty="0" err="1"/>
              <a:t>eller</a:t>
            </a:r>
            <a:r>
              <a:rPr lang="en-US" dirty="0"/>
              <a:t> 3) google “NTNU NAV HMN”.</a:t>
            </a:r>
          </a:p>
        </p:txBody>
      </p:sp>
      <p:sp>
        <p:nvSpPr>
          <p:cNvPr id="4" name="Slide Number Placeholder 3"/>
          <p:cNvSpPr>
            <a:spLocks noGrp="1"/>
          </p:cNvSpPr>
          <p:nvPr>
            <p:ph type="sldNum" sz="quarter" idx="5"/>
          </p:nvPr>
        </p:nvSpPr>
        <p:spPr/>
        <p:txBody>
          <a:bodyPr/>
          <a:lstStyle/>
          <a:p>
            <a:fld id="{E941B490-3EC1-4A9D-B38D-A50BCD960F13}" type="slidenum">
              <a:rPr lang="en-US" smtClean="0"/>
              <a:t>1</a:t>
            </a:fld>
            <a:endParaRPr lang="en-US"/>
          </a:p>
        </p:txBody>
      </p:sp>
    </p:spTree>
    <p:extLst>
      <p:ext uri="{BB962C8B-B14F-4D97-AF65-F5344CB8AC3E}">
        <p14:creationId xmlns:p14="http://schemas.microsoft.com/office/powerpoint/2010/main" val="198753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presenting your research as part of our program, can you please use this slide to promote the collaboration by telling your audience that 1) this program is set up to help increase research activities involving NTNU, NAV and Helse </a:t>
            </a:r>
            <a:r>
              <a:rPr lang="en-US" dirty="0" err="1"/>
              <a:t>Midt</a:t>
            </a:r>
            <a:r>
              <a:rPr lang="en-US" dirty="0"/>
              <a:t>-Norge, and 2) scan the code so your can go to our web pages with more information and contact persons, or 3) search </a:t>
            </a:r>
            <a:r>
              <a:rPr lang="en-US"/>
              <a:t>for “NTNU NAV HMN</a:t>
            </a:r>
            <a:r>
              <a:rPr lang="en-US" dirty="0"/>
              <a:t>”.</a:t>
            </a:r>
          </a:p>
        </p:txBody>
      </p:sp>
      <p:sp>
        <p:nvSpPr>
          <p:cNvPr id="4" name="Slide Number Placeholder 3"/>
          <p:cNvSpPr>
            <a:spLocks noGrp="1"/>
          </p:cNvSpPr>
          <p:nvPr>
            <p:ph type="sldNum" sz="quarter" idx="5"/>
          </p:nvPr>
        </p:nvSpPr>
        <p:spPr/>
        <p:txBody>
          <a:bodyPr/>
          <a:lstStyle/>
          <a:p>
            <a:fld id="{E941B490-3EC1-4A9D-B38D-A50BCD960F13}" type="slidenum">
              <a:rPr lang="en-US" smtClean="0"/>
              <a:t>2</a:t>
            </a:fld>
            <a:endParaRPr lang="en-US"/>
          </a:p>
        </p:txBody>
      </p:sp>
    </p:spTree>
    <p:extLst>
      <p:ext uri="{BB962C8B-B14F-4D97-AF65-F5344CB8AC3E}">
        <p14:creationId xmlns:p14="http://schemas.microsoft.com/office/powerpoint/2010/main" val="338241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C71F-D61E-AB71-175A-D61924D74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C79A9D-BD24-2913-449B-1513BED900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61A04D-F148-C072-62E7-1D7D6BEBDBFE}"/>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B3C1DD44-3C44-1DA6-7210-72A0D158D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E9DFA-2B1E-95C3-82AC-B90BB61CB785}"/>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87959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AF768-04BF-75FE-94F1-CA1E55A29F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D833E7-5CD7-AA1F-DA66-F0426B532A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4BC22-C43A-8753-C558-61D558AF054E}"/>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624F8BE2-D640-78CC-DD6E-0519F77A6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5C65C-F38E-27A1-7E34-4FC6EDC0D165}"/>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145114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C7B16-1539-8C55-8553-CBBA6006C6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43CCF5-6862-620A-DCB2-CF2AB2BC0D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C61F2-967C-7217-90AB-491C8F0EE0E3}"/>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FF16BA75-7A31-29BF-916F-7E6480849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617E6-24F4-1EC7-EDB4-CD17D067C6D2}"/>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94721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B4A96-0FD5-AE4D-F56B-361DD5B12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26DD5-E7E4-26B2-9905-895DF3BCF0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A3C2D-815D-5753-CFA7-FEFA4EDDCE1A}"/>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2B6E72F2-2AC4-6514-9DF2-4FF8BF573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CD345-54B8-CF37-4A23-72D4F3381A00}"/>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164739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93C3B-53C5-81F2-AD04-1972883837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24E660-8B55-30B9-8316-6B4CC44FC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54CF68-7C13-54E6-9E64-F3D41B67EF29}"/>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0A467EB7-34A3-22A7-7CE4-60EF276A5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0671D-9F5A-F036-5490-AE80D90E56D3}"/>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227236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DDED-220F-33FE-906B-4DCD3D595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04BB92-E652-1DD5-2057-FA4E7537DE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E322E3-2BF9-9D03-6E13-9B3A41267C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83E3BA-5B87-DAAE-A853-A345DF7B5BD3}"/>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6" name="Footer Placeholder 5">
            <a:extLst>
              <a:ext uri="{FF2B5EF4-FFF2-40B4-BE49-F238E27FC236}">
                <a16:creationId xmlns:a16="http://schemas.microsoft.com/office/drawing/2014/main" id="{1D172D03-E6FE-C244-C0C6-B5406F2DD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5CA96-46D0-C4E6-9CE7-A90DBC4CA947}"/>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295817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2C5C-4FF8-6553-3A0C-5FFB94C92C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844386-B862-2702-9AD7-943F9D61D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E5E605-C647-7EEB-5C44-66E36EF35C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205B70-5694-F5EE-0E67-AF03106877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FFB6A1-39E2-9258-C446-CA0D1BDAA9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4041D-7878-C79A-8EC1-A76D6D36AB53}"/>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8" name="Footer Placeholder 7">
            <a:extLst>
              <a:ext uri="{FF2B5EF4-FFF2-40B4-BE49-F238E27FC236}">
                <a16:creationId xmlns:a16="http://schemas.microsoft.com/office/drawing/2014/main" id="{00A18980-0265-2BB1-DFB5-2D53B3510D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AB6970-C060-F83C-3050-3D402A26C424}"/>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105101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A964-C83A-55A9-CC0B-C1C10620A9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BD3CD3-B52F-3B0D-F365-89049245999F}"/>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4" name="Footer Placeholder 3">
            <a:extLst>
              <a:ext uri="{FF2B5EF4-FFF2-40B4-BE49-F238E27FC236}">
                <a16:creationId xmlns:a16="http://schemas.microsoft.com/office/drawing/2014/main" id="{DA7E8D51-D23C-3620-BFF4-0D57C768A6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A8BFFC-9A2F-BEE9-AC17-A10C928BCBCA}"/>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210440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2B1D3-0D85-8263-B7CD-3E230C1BCA8F}"/>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3" name="Footer Placeholder 2">
            <a:extLst>
              <a:ext uri="{FF2B5EF4-FFF2-40B4-BE49-F238E27FC236}">
                <a16:creationId xmlns:a16="http://schemas.microsoft.com/office/drawing/2014/main" id="{0949FCB1-CDCD-70C5-3674-B82A5DE7D3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43D32A-17F8-17F6-8520-2D208F32EA2B}"/>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27464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6D3A4-0261-F844-7A24-CB4285616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C3D4CC-98A1-CD1D-EB18-61940E0F9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CAEE19-0D56-E223-CD90-B485FFA5B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C340D-437E-9969-281B-7AC32BFA802A}"/>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6" name="Footer Placeholder 5">
            <a:extLst>
              <a:ext uri="{FF2B5EF4-FFF2-40B4-BE49-F238E27FC236}">
                <a16:creationId xmlns:a16="http://schemas.microsoft.com/office/drawing/2014/main" id="{95AF147E-0D30-F81A-B017-F0BA9B807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D98546-253E-FF00-7F0D-7F0BE5F8EE05}"/>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23574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9CFA-6EB9-3DF2-E505-6070B33917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C84A4F-4705-005C-89CF-2F1371111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5659D3-2EC7-00A7-5335-B855748ED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24D5A-FB96-0FF7-4EDB-D6B0D3E178E7}"/>
              </a:ext>
            </a:extLst>
          </p:cNvPr>
          <p:cNvSpPr>
            <a:spLocks noGrp="1"/>
          </p:cNvSpPr>
          <p:nvPr>
            <p:ph type="dt" sz="half" idx="10"/>
          </p:nvPr>
        </p:nvSpPr>
        <p:spPr/>
        <p:txBody>
          <a:bodyPr/>
          <a:lstStyle/>
          <a:p>
            <a:fld id="{E82713E1-57D5-4FB0-A910-580AE94F72B1}" type="datetimeFigureOut">
              <a:rPr lang="en-US" smtClean="0"/>
              <a:t>11/2/2023</a:t>
            </a:fld>
            <a:endParaRPr lang="en-US"/>
          </a:p>
        </p:txBody>
      </p:sp>
      <p:sp>
        <p:nvSpPr>
          <p:cNvPr id="6" name="Footer Placeholder 5">
            <a:extLst>
              <a:ext uri="{FF2B5EF4-FFF2-40B4-BE49-F238E27FC236}">
                <a16:creationId xmlns:a16="http://schemas.microsoft.com/office/drawing/2014/main" id="{2F47794B-5BD6-33F5-D945-5E8654D5D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988DB7-8A20-87AA-2961-A865CFECDB1E}"/>
              </a:ext>
            </a:extLst>
          </p:cNvPr>
          <p:cNvSpPr>
            <a:spLocks noGrp="1"/>
          </p:cNvSpPr>
          <p:nvPr>
            <p:ph type="sldNum" sz="quarter" idx="12"/>
          </p:nvPr>
        </p:nvSpPr>
        <p:spPr/>
        <p:txBody>
          <a:bodyPr/>
          <a:lstStyle/>
          <a:p>
            <a:fld id="{7B50F1DC-D7FF-40CF-819A-88E395C0D66C}" type="slidenum">
              <a:rPr lang="en-US" smtClean="0"/>
              <a:t>‹#›</a:t>
            </a:fld>
            <a:endParaRPr lang="en-US"/>
          </a:p>
        </p:txBody>
      </p:sp>
    </p:spTree>
    <p:extLst>
      <p:ext uri="{BB962C8B-B14F-4D97-AF65-F5344CB8AC3E}">
        <p14:creationId xmlns:p14="http://schemas.microsoft.com/office/powerpoint/2010/main" val="372956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7217A6-C241-63D0-AA9F-2E4858CE6C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D6EE2D-D063-2F4C-3808-B86917787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E1A387-9D43-563D-38B8-2551B7C8AD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713E1-57D5-4FB0-A910-580AE94F72B1}" type="datetimeFigureOut">
              <a:rPr lang="en-US" smtClean="0"/>
              <a:t>11/2/2023</a:t>
            </a:fld>
            <a:endParaRPr lang="en-US"/>
          </a:p>
        </p:txBody>
      </p:sp>
      <p:sp>
        <p:nvSpPr>
          <p:cNvPr id="5" name="Footer Placeholder 4">
            <a:extLst>
              <a:ext uri="{FF2B5EF4-FFF2-40B4-BE49-F238E27FC236}">
                <a16:creationId xmlns:a16="http://schemas.microsoft.com/office/drawing/2014/main" id="{3DE15411-07A0-5EAA-B554-1810C7F0F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8D6B2E-0424-7924-938A-211221BED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0F1DC-D7FF-40CF-819A-88E395C0D66C}" type="slidenum">
              <a:rPr lang="en-US" smtClean="0"/>
              <a:t>‹#›</a:t>
            </a:fld>
            <a:endParaRPr lang="en-US"/>
          </a:p>
        </p:txBody>
      </p:sp>
    </p:spTree>
    <p:extLst>
      <p:ext uri="{BB962C8B-B14F-4D97-AF65-F5344CB8AC3E}">
        <p14:creationId xmlns:p14="http://schemas.microsoft.com/office/powerpoint/2010/main" val="3209768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8D5C82-E9DE-D78D-EBE9-02DB413F56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4135" y="2158761"/>
            <a:ext cx="4690614" cy="4690614"/>
          </a:xfrm>
          <a:prstGeom prst="rect">
            <a:avLst/>
          </a:prstGeom>
        </p:spPr>
      </p:pic>
      <p:pic>
        <p:nvPicPr>
          <p:cNvPr id="6" name="Picture 5">
            <a:extLst>
              <a:ext uri="{FF2B5EF4-FFF2-40B4-BE49-F238E27FC236}">
                <a16:creationId xmlns:a16="http://schemas.microsoft.com/office/drawing/2014/main" id="{E7A57714-FD29-B100-5E1E-D0B07C394F1C}"/>
              </a:ext>
            </a:extLst>
          </p:cNvPr>
          <p:cNvPicPr>
            <a:picLocks noChangeAspect="1"/>
          </p:cNvPicPr>
          <p:nvPr/>
        </p:nvPicPr>
        <p:blipFill>
          <a:blip r:embed="rId4"/>
          <a:stretch>
            <a:fillRect/>
          </a:stretch>
        </p:blipFill>
        <p:spPr>
          <a:xfrm>
            <a:off x="1002485" y="1513639"/>
            <a:ext cx="3278896" cy="2263910"/>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B7B72CF-B07A-933F-F82E-E624151EB38D}"/>
              </a:ext>
            </a:extLst>
          </p:cNvPr>
          <p:cNvSpPr txBox="1"/>
          <p:nvPr/>
        </p:nvSpPr>
        <p:spPr>
          <a:xfrm>
            <a:off x="4934054" y="1717278"/>
            <a:ext cx="4690613" cy="83099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nb-NO" sz="2400" dirty="0"/>
              <a:t>NTNU skal levere forskning som er nyttig for NAV og Helse Midt-Norge</a:t>
            </a:r>
          </a:p>
        </p:txBody>
      </p:sp>
      <p:sp>
        <p:nvSpPr>
          <p:cNvPr id="9" name="Rectangle 8">
            <a:extLst>
              <a:ext uri="{FF2B5EF4-FFF2-40B4-BE49-F238E27FC236}">
                <a16:creationId xmlns:a16="http://schemas.microsoft.com/office/drawing/2014/main" id="{2E093C73-8395-637D-88FD-D2C8CB3AFAE4}"/>
              </a:ext>
            </a:extLst>
          </p:cNvPr>
          <p:cNvSpPr/>
          <p:nvPr/>
        </p:nvSpPr>
        <p:spPr>
          <a:xfrm>
            <a:off x="397922" y="3955192"/>
            <a:ext cx="6770631" cy="271654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nb-NO" sz="1600" dirty="0"/>
              <a:t>Gjør </a:t>
            </a:r>
            <a:r>
              <a:rPr lang="nb-NO" sz="1600"/>
              <a:t>du forskning som </a:t>
            </a:r>
            <a:r>
              <a:rPr lang="nb-NO" sz="1600" dirty="0"/>
              <a:t>er relevant for NAV og Helse Midt-Norge? Har du lyst til å samarbeide på tvers av NTNU, NAV og Helse Midt-Norge? Samarbeidsprogrammet kan hjelpe deg å:</a:t>
            </a:r>
          </a:p>
          <a:p>
            <a:pPr marL="285750" indent="-285750">
              <a:buFont typeface="Arial" panose="020B0604020202020204" pitchFamily="34" charset="0"/>
              <a:buChar char="•"/>
            </a:pPr>
            <a:r>
              <a:rPr lang="nb-NO" sz="1600" dirty="0"/>
              <a:t>Finne personer hos NTNU, NAV og Helse Midt-Norge som er interessert in din ide.</a:t>
            </a:r>
          </a:p>
          <a:p>
            <a:pPr marL="285750" indent="-285750">
              <a:buFont typeface="Arial" panose="020B0604020202020204" pitchFamily="34" charset="0"/>
              <a:buChar char="•"/>
            </a:pPr>
            <a:r>
              <a:rPr lang="nb-NO" sz="1600" dirty="0"/>
              <a:t>Starte nye forskningsaktiviteter som er av interesse for flere partnere i programmet.</a:t>
            </a:r>
          </a:p>
          <a:p>
            <a:pPr marL="285750" indent="-285750">
              <a:buFont typeface="Arial" panose="020B0604020202020204" pitchFamily="34" charset="0"/>
              <a:buChar char="•"/>
            </a:pPr>
            <a:r>
              <a:rPr lang="nb-NO" sz="1600" dirty="0"/>
              <a:t>Hjelpe deg med ekspertise, ressurser, søknader, arenaer og annet.</a:t>
            </a:r>
          </a:p>
          <a:p>
            <a:pPr marL="285750" indent="-285750">
              <a:buFont typeface="Arial" panose="020B0604020202020204" pitchFamily="34" charset="0"/>
              <a:buChar char="•"/>
            </a:pPr>
            <a:endParaRPr lang="nb-NO" sz="1600" dirty="0"/>
          </a:p>
          <a:p>
            <a:r>
              <a:rPr lang="nb-NO" sz="1600" dirty="0" err="1"/>
              <a:t>Scan</a:t>
            </a:r>
            <a:r>
              <a:rPr lang="nb-NO" sz="1600" dirty="0"/>
              <a:t> og les websiden, og ta kontakt for en prat!</a:t>
            </a:r>
          </a:p>
        </p:txBody>
      </p:sp>
      <p:sp>
        <p:nvSpPr>
          <p:cNvPr id="2" name="Title 1">
            <a:extLst>
              <a:ext uri="{FF2B5EF4-FFF2-40B4-BE49-F238E27FC236}">
                <a16:creationId xmlns:a16="http://schemas.microsoft.com/office/drawing/2014/main" id="{6CFBA86E-FFEC-EDA0-FE45-EB6EEC1447AD}"/>
              </a:ext>
            </a:extLst>
          </p:cNvPr>
          <p:cNvSpPr>
            <a:spLocks noGrp="1"/>
          </p:cNvSpPr>
          <p:nvPr>
            <p:ph type="title"/>
          </p:nvPr>
        </p:nvSpPr>
        <p:spPr/>
        <p:txBody>
          <a:bodyPr/>
          <a:lstStyle/>
          <a:p>
            <a:r>
              <a:rPr lang="en-US" dirty="0" err="1"/>
              <a:t>Rammeavtale</a:t>
            </a:r>
            <a:r>
              <a:rPr lang="en-US" dirty="0"/>
              <a:t> for </a:t>
            </a:r>
            <a:r>
              <a:rPr lang="en-US" dirty="0" err="1"/>
              <a:t>forskningssamarbeid</a:t>
            </a:r>
            <a:endParaRPr lang="en-US" dirty="0"/>
          </a:p>
        </p:txBody>
      </p:sp>
    </p:spTree>
    <p:extLst>
      <p:ext uri="{BB962C8B-B14F-4D97-AF65-F5344CB8AC3E}">
        <p14:creationId xmlns:p14="http://schemas.microsoft.com/office/powerpoint/2010/main" val="95633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E093C73-8395-637D-88FD-D2C8CB3AFAE4}"/>
              </a:ext>
            </a:extLst>
          </p:cNvPr>
          <p:cNvSpPr/>
          <p:nvPr/>
        </p:nvSpPr>
        <p:spPr>
          <a:xfrm>
            <a:off x="490756" y="3980577"/>
            <a:ext cx="6451911" cy="270809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600" dirty="0"/>
              <a:t>Do you want to establish research cooperation with NAV and Helse </a:t>
            </a:r>
            <a:r>
              <a:rPr lang="en-US" sz="1600" dirty="0" err="1"/>
              <a:t>Midt</a:t>
            </a:r>
            <a:r>
              <a:rPr lang="en-US" sz="1600" dirty="0"/>
              <a:t>-Norge? Our cooperation program can help you to:</a:t>
            </a:r>
          </a:p>
          <a:p>
            <a:pPr marL="285750" indent="-285750">
              <a:buFont typeface="Arial" panose="020B0604020202020204" pitchFamily="34" charset="0"/>
              <a:buChar char="•"/>
            </a:pPr>
            <a:r>
              <a:rPr lang="en-US" sz="1600" dirty="0"/>
              <a:t>Find the right person at NTNU, NAV or Helse </a:t>
            </a:r>
            <a:r>
              <a:rPr lang="en-US" sz="1600" dirty="0" err="1"/>
              <a:t>Midt</a:t>
            </a:r>
            <a:r>
              <a:rPr lang="en-US" sz="1600" dirty="0"/>
              <a:t>-Norge interested in your idea.</a:t>
            </a:r>
          </a:p>
          <a:p>
            <a:pPr marL="285750" indent="-285750">
              <a:buFont typeface="Arial" panose="020B0604020202020204" pitchFamily="34" charset="0"/>
              <a:buChar char="•"/>
            </a:pPr>
            <a:r>
              <a:rPr lang="en-US" sz="1600" dirty="0"/>
              <a:t>Start new research activities that are of interest for our partners in the program.</a:t>
            </a:r>
          </a:p>
          <a:p>
            <a:pPr marL="285750" indent="-285750">
              <a:buFont typeface="Arial" panose="020B0604020202020204" pitchFamily="34" charset="0"/>
              <a:buChar char="•"/>
            </a:pPr>
            <a:r>
              <a:rPr lang="en-US" sz="1600" dirty="0"/>
              <a:t>Find resources and expertise to help you prepare grand proposals, do small studies, present your research and more.</a:t>
            </a:r>
          </a:p>
          <a:p>
            <a:endParaRPr lang="en-US" sz="1600" dirty="0"/>
          </a:p>
          <a:p>
            <a:r>
              <a:rPr lang="en-US" sz="1600" dirty="0"/>
              <a:t>Scan the QR code and read our web pages, and contact us for a chat!</a:t>
            </a:r>
          </a:p>
        </p:txBody>
      </p:sp>
      <p:pic>
        <p:nvPicPr>
          <p:cNvPr id="2" name="Picture 1">
            <a:extLst>
              <a:ext uri="{FF2B5EF4-FFF2-40B4-BE49-F238E27FC236}">
                <a16:creationId xmlns:a16="http://schemas.microsoft.com/office/drawing/2014/main" id="{DC055D91-7327-49BD-3DA1-6F8D08164C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4135" y="2158761"/>
            <a:ext cx="4690614" cy="4690614"/>
          </a:xfrm>
          <a:prstGeom prst="rect">
            <a:avLst/>
          </a:prstGeom>
        </p:spPr>
      </p:pic>
      <p:sp>
        <p:nvSpPr>
          <p:cNvPr id="8" name="TextBox 7">
            <a:extLst>
              <a:ext uri="{FF2B5EF4-FFF2-40B4-BE49-F238E27FC236}">
                <a16:creationId xmlns:a16="http://schemas.microsoft.com/office/drawing/2014/main" id="{8B7B72CF-B07A-933F-F82E-E624151EB38D}"/>
              </a:ext>
            </a:extLst>
          </p:cNvPr>
          <p:cNvSpPr txBox="1"/>
          <p:nvPr/>
        </p:nvSpPr>
        <p:spPr>
          <a:xfrm>
            <a:off x="5223174" y="1678736"/>
            <a:ext cx="5086897" cy="83099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US" sz="2400" dirty="0"/>
              <a:t>NTNU will deliver research that is relevant for NAV and Helse </a:t>
            </a:r>
            <a:r>
              <a:rPr lang="en-US" sz="2400" dirty="0" err="1"/>
              <a:t>Midt</a:t>
            </a:r>
            <a:r>
              <a:rPr lang="en-US" sz="2400" dirty="0"/>
              <a:t>-Norge</a:t>
            </a:r>
          </a:p>
        </p:txBody>
      </p:sp>
      <p:pic>
        <p:nvPicPr>
          <p:cNvPr id="3" name="Picture 2">
            <a:extLst>
              <a:ext uri="{FF2B5EF4-FFF2-40B4-BE49-F238E27FC236}">
                <a16:creationId xmlns:a16="http://schemas.microsoft.com/office/drawing/2014/main" id="{D1F00105-70E7-C603-CB42-249D6EDB1BF8}"/>
              </a:ext>
            </a:extLst>
          </p:cNvPr>
          <p:cNvPicPr>
            <a:picLocks noChangeAspect="1"/>
          </p:cNvPicPr>
          <p:nvPr/>
        </p:nvPicPr>
        <p:blipFill>
          <a:blip r:embed="rId4"/>
          <a:stretch>
            <a:fillRect/>
          </a:stretch>
        </p:blipFill>
        <p:spPr>
          <a:xfrm>
            <a:off x="1002485" y="1513639"/>
            <a:ext cx="3278896" cy="2263910"/>
          </a:xfrm>
          <a:prstGeom prst="rect">
            <a:avLst/>
          </a:prstGeom>
          <a:ln>
            <a:noFill/>
          </a:ln>
          <a:effectLst>
            <a:outerShdw blurRad="292100" dist="139700" dir="2700000" algn="tl" rotWithShape="0">
              <a:srgbClr val="333333">
                <a:alpha val="65000"/>
              </a:srgbClr>
            </a:outerShdw>
          </a:effectLst>
        </p:spPr>
      </p:pic>
      <p:sp>
        <p:nvSpPr>
          <p:cNvPr id="4" name="Title 3">
            <a:extLst>
              <a:ext uri="{FF2B5EF4-FFF2-40B4-BE49-F238E27FC236}">
                <a16:creationId xmlns:a16="http://schemas.microsoft.com/office/drawing/2014/main" id="{68ACFD72-DCC5-B8F8-9AC6-906C19CB3E94}"/>
              </a:ext>
            </a:extLst>
          </p:cNvPr>
          <p:cNvSpPr>
            <a:spLocks noGrp="1"/>
          </p:cNvSpPr>
          <p:nvPr>
            <p:ph type="title"/>
          </p:nvPr>
        </p:nvSpPr>
        <p:spPr/>
        <p:txBody>
          <a:bodyPr/>
          <a:lstStyle/>
          <a:p>
            <a:r>
              <a:rPr lang="en-US" dirty="0"/>
              <a:t>Research collaboration agreement</a:t>
            </a:r>
          </a:p>
        </p:txBody>
      </p:sp>
    </p:spTree>
    <p:extLst>
      <p:ext uri="{BB962C8B-B14F-4D97-AF65-F5344CB8AC3E}">
        <p14:creationId xmlns:p14="http://schemas.microsoft.com/office/powerpoint/2010/main" val="1349499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64A00B1787004F9C69A79CE123E206" ma:contentTypeVersion="3" ma:contentTypeDescription="Create a new document." ma:contentTypeScope="" ma:versionID="35c7ca9ff2bcc5cdcbbce38194715fe8">
  <xsd:schema xmlns:xsd="http://www.w3.org/2001/XMLSchema" xmlns:xs="http://www.w3.org/2001/XMLSchema" xmlns:p="http://schemas.microsoft.com/office/2006/metadata/properties" xmlns:ns2="bf4d47e9-aacf-4328-9265-2c25da25cd7c" targetNamespace="http://schemas.microsoft.com/office/2006/metadata/properties" ma:root="true" ma:fieldsID="8055028e4abaa962adfaa8c75b0537a6" ns2:_="">
    <xsd:import namespace="bf4d47e9-aacf-4328-9265-2c25da25cd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d47e9-aacf-4328-9265-2c25da25cd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656737-9AEC-4B60-8748-1C33049A4B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d47e9-aacf-4328-9265-2c25da25cd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F2E0FF-C6BA-495B-B39D-11C6A5F1FE7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CFA6429-D321-4171-849C-01B8F4BFC7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193</TotalTime>
  <Words>355</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Rammeavtale for forskningssamarbeid</vt:lpstr>
      <vt:lpstr>Research collaboration agreement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Babak Farshchian</dc:creator>
  <cp:lastModifiedBy>Babak Farshchian</cp:lastModifiedBy>
  <cp:revision>2</cp:revision>
  <dcterms:created xsi:type="dcterms:W3CDTF">2023-10-30T07:42:03Z</dcterms:created>
  <dcterms:modified xsi:type="dcterms:W3CDTF">2023-11-02T15:13:47Z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0x0101000D64A00B1787004F9C69A79CE123E206</vt:lpwstr>
  </property>
</Properties>
</file>