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4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C7E69E4-007E-463B-B0C1-0D5350BF8734}" type="datetimeFigureOut">
              <a:rPr lang="nb-NO" smtClean="0"/>
              <a:pPr/>
              <a:t>15.06.2010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9D335AD-1777-4D34-84C3-48A1C35FC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2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E69E4-007E-463B-B0C1-0D5350BF8734}" type="datetimeFigureOut">
              <a:rPr lang="nb-NO" smtClean="0"/>
              <a:pPr/>
              <a:t>15.06.2010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335AD-1777-4D34-84C3-48A1C35FC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C7E69E4-007E-463B-B0C1-0D5350BF8734}" type="datetimeFigureOut">
              <a:rPr lang="nb-NO" smtClean="0"/>
              <a:pPr/>
              <a:t>15.06.2010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9D335AD-1777-4D34-84C3-48A1C35FC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E69E4-007E-463B-B0C1-0D5350BF8734}" type="datetimeFigureOut">
              <a:rPr lang="nb-NO" smtClean="0"/>
              <a:pPr/>
              <a:t>15.06.2010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335AD-1777-4D34-84C3-48A1C35FC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7E69E4-007E-463B-B0C1-0D5350BF8734}" type="datetimeFigureOut">
              <a:rPr lang="nb-NO" smtClean="0"/>
              <a:pPr/>
              <a:t>15.06.2010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9D335AD-1777-4D34-84C3-48A1C35FC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2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E69E4-007E-463B-B0C1-0D5350BF8734}" type="datetimeFigureOut">
              <a:rPr lang="nb-NO" smtClean="0"/>
              <a:pPr/>
              <a:t>15.06.2010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335AD-1777-4D34-84C3-48A1C35FC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E69E4-007E-463B-B0C1-0D5350BF8734}" type="datetimeFigureOut">
              <a:rPr lang="nb-NO" smtClean="0"/>
              <a:pPr/>
              <a:t>15.06.2010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335AD-1777-4D34-84C3-48A1C35FC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E69E4-007E-463B-B0C1-0D5350BF8734}" type="datetimeFigureOut">
              <a:rPr lang="nb-NO" smtClean="0"/>
              <a:pPr/>
              <a:t>15.06.2010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335AD-1777-4D34-84C3-48A1C35FC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7E69E4-007E-463B-B0C1-0D5350BF8734}" type="datetimeFigureOut">
              <a:rPr lang="nb-NO" smtClean="0"/>
              <a:pPr/>
              <a:t>15.06.2010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335AD-1777-4D34-84C3-48A1C35FC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E69E4-007E-463B-B0C1-0D5350BF8734}" type="datetimeFigureOut">
              <a:rPr lang="nb-NO" smtClean="0"/>
              <a:pPr/>
              <a:t>15.06.2010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335AD-1777-4D34-84C3-48A1C35FC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E69E4-007E-463B-B0C1-0D5350BF8734}" type="datetimeFigureOut">
              <a:rPr lang="nb-NO" smtClean="0"/>
              <a:pPr/>
              <a:t>15.06.2010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335AD-1777-4D34-84C3-48A1C35FC4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C7E69E4-007E-463B-B0C1-0D5350BF8734}" type="datetimeFigureOut">
              <a:rPr lang="nb-NO" smtClean="0"/>
              <a:pPr/>
              <a:t>15.06.2010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9D335AD-1777-4D34-84C3-48A1C35FC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2400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entnu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entnu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458943869_b488fb5efb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57628" cy="32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000504"/>
            <a:ext cx="2643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Letizia Jaccheri</a:t>
            </a:r>
          </a:p>
          <a:p>
            <a:r>
              <a:rPr lang="en-US" dirty="0" smtClean="0"/>
              <a:t>Norwegian University</a:t>
            </a:r>
          </a:p>
          <a:p>
            <a:r>
              <a:rPr lang="en-US" dirty="0" smtClean="0"/>
              <a:t>of Science and Technology</a:t>
            </a:r>
          </a:p>
          <a:p>
            <a:r>
              <a:rPr lang="en-US" dirty="0" smtClean="0"/>
              <a:t>Electronic art chair XP2010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0" y="5857892"/>
            <a:ext cx="205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www.artentnu.com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advClick="0" advTm="2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214422"/>
            <a:ext cx="44767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2071678"/>
            <a:ext cx="2643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first electronic art</a:t>
            </a:r>
          </a:p>
          <a:p>
            <a:r>
              <a:rPr lang="en-US" dirty="0" smtClean="0"/>
              <a:t>Exhibition was held in New York</a:t>
            </a:r>
          </a:p>
          <a:p>
            <a:r>
              <a:rPr lang="en-US" dirty="0" smtClean="0"/>
              <a:t>In 1965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14744" y="57864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Picture </a:t>
            </a:r>
            <a:r>
              <a:rPr lang="en-US" dirty="0" err="1" smtClean="0">
                <a:solidFill>
                  <a:srgbClr val="FFC000"/>
                </a:solidFill>
              </a:rPr>
              <a:t>Frieder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Nake</a:t>
            </a:r>
            <a:r>
              <a:rPr lang="en-US" dirty="0" smtClean="0">
                <a:solidFill>
                  <a:srgbClr val="FFC000"/>
                </a:solidFill>
              </a:rPr>
              <a:t>: Multiplication Series 31, detail, China ink on papers, 50 x 50 cm, 1967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71678"/>
            <a:ext cx="26431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Electronic Art or Digital art all forms of art that exploit information technology, like digital images, videos, music, games, digital stories, poems, interactive installations.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3306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Gilde</a:t>
            </a:r>
            <a:r>
              <a:rPr lang="en-US" dirty="0" smtClean="0">
                <a:solidFill>
                  <a:srgbClr val="FFC000"/>
                </a:solidFill>
              </a:rPr>
              <a:t>  is a cooperation project between two artists working with sound (</a:t>
            </a:r>
            <a:r>
              <a:rPr lang="en-US" dirty="0" err="1" smtClean="0">
                <a:solidFill>
                  <a:srgbClr val="FFC000"/>
                </a:solidFill>
              </a:rPr>
              <a:t>Nordheim</a:t>
            </a:r>
            <a:r>
              <a:rPr lang="en-US" dirty="0" smtClean="0">
                <a:solidFill>
                  <a:srgbClr val="FFC000"/>
                </a:solidFill>
              </a:rPr>
              <a:t>) and light (</a:t>
            </a:r>
            <a:r>
              <a:rPr lang="en-US" dirty="0" err="1" smtClean="0">
                <a:solidFill>
                  <a:srgbClr val="FFC000"/>
                </a:solidFill>
              </a:rPr>
              <a:t>Nesjar</a:t>
            </a:r>
            <a:r>
              <a:rPr lang="en-US" dirty="0" smtClean="0">
                <a:solidFill>
                  <a:srgbClr val="FFC000"/>
                </a:solidFill>
              </a:rPr>
              <a:t>), and IT engineers (</a:t>
            </a:r>
            <a:r>
              <a:rPr lang="en-US" dirty="0" err="1" smtClean="0">
                <a:solidFill>
                  <a:srgbClr val="FFC000"/>
                </a:solidFill>
              </a:rPr>
              <a:t>Soundscape</a:t>
            </a:r>
            <a:r>
              <a:rPr lang="en-US" dirty="0" smtClean="0">
                <a:solidFill>
                  <a:srgbClr val="FFC000"/>
                </a:solidFill>
              </a:rPr>
              <a:t>). </a:t>
            </a:r>
            <a:r>
              <a:rPr lang="en-US" dirty="0" err="1" smtClean="0">
                <a:solidFill>
                  <a:srgbClr val="FFC000"/>
                </a:solidFill>
              </a:rPr>
              <a:t>Gilde</a:t>
            </a:r>
            <a:r>
              <a:rPr lang="en-US" dirty="0" smtClean="0">
                <a:solidFill>
                  <a:srgbClr val="FFC000"/>
                </a:solidFill>
              </a:rPr>
              <a:t> is installed at </a:t>
            </a:r>
            <a:r>
              <a:rPr lang="en-US" dirty="0" err="1" smtClean="0">
                <a:solidFill>
                  <a:srgbClr val="FFC000"/>
                </a:solidFill>
              </a:rPr>
              <a:t>Realfagbygget</a:t>
            </a:r>
            <a:r>
              <a:rPr lang="en-US" dirty="0" smtClean="0">
                <a:solidFill>
                  <a:srgbClr val="FFC000"/>
                </a:solidFill>
              </a:rPr>
              <a:t> NTNU, </a:t>
            </a:r>
            <a:r>
              <a:rPr lang="en-US" dirty="0" err="1" smtClean="0">
                <a:solidFill>
                  <a:srgbClr val="FFC000"/>
                </a:solidFill>
              </a:rPr>
              <a:t>Gløshaugen</a:t>
            </a:r>
            <a:r>
              <a:rPr lang="en-US" dirty="0" smtClean="0">
                <a:solidFill>
                  <a:srgbClr val="FFC000"/>
                </a:solidFill>
              </a:rPr>
              <a:t>, 2001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336558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71678"/>
            <a:ext cx="2643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Øyvind </a:t>
            </a:r>
            <a:r>
              <a:rPr lang="en-US" dirty="0" err="1" smtClean="0"/>
              <a:t>Brandsegg</a:t>
            </a:r>
            <a:endParaRPr lang="en-US" dirty="0" smtClean="0"/>
          </a:p>
          <a:p>
            <a:r>
              <a:rPr lang="en-US" dirty="0" smtClean="0"/>
              <a:t>will play again Thursday 3</a:t>
            </a:r>
            <a:r>
              <a:rPr lang="en-US" baseline="30000" dirty="0" smtClean="0"/>
              <a:t>rd</a:t>
            </a:r>
            <a:r>
              <a:rPr lang="en-US" dirty="0" smtClean="0"/>
              <a:t> June at 815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14744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Brandsegg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  <a:r>
              <a:rPr lang="en-US" dirty="0" err="1" smtClean="0">
                <a:solidFill>
                  <a:srgbClr val="FFC000"/>
                </a:solidFill>
              </a:rPr>
              <a:t>Flyndre</a:t>
            </a:r>
            <a:r>
              <a:rPr lang="en-US" dirty="0" smtClean="0">
                <a:solidFill>
                  <a:srgbClr val="FFC000"/>
                </a:solidFill>
              </a:rPr>
              <a:t>  at </a:t>
            </a:r>
            <a:r>
              <a:rPr lang="en-US" dirty="0" err="1" smtClean="0">
                <a:solidFill>
                  <a:srgbClr val="FFC000"/>
                </a:solidFill>
              </a:rPr>
              <a:t>Inderøy</a:t>
            </a:r>
            <a:r>
              <a:rPr lang="en-US" dirty="0" smtClean="0">
                <a:solidFill>
                  <a:srgbClr val="FFC000"/>
                </a:solidFill>
              </a:rPr>
              <a:t>, Norway, 2006-2016.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088" y="1047750"/>
            <a:ext cx="3171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71678"/>
            <a:ext cx="2643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artist is the inventor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14744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The Open Wall, who is the author? 2008, </a:t>
            </a:r>
            <a:r>
              <a:rPr lang="en-US" dirty="0" err="1" smtClean="0">
                <a:solidFill>
                  <a:srgbClr val="FFC000"/>
                </a:solidFill>
              </a:rPr>
              <a:t>Gløshaugen</a:t>
            </a:r>
            <a:r>
              <a:rPr lang="en-US" dirty="0" smtClean="0">
                <a:solidFill>
                  <a:srgbClr val="FFC000"/>
                </a:solidFill>
              </a:rPr>
              <a:t> NTNU Trondheim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285860"/>
            <a:ext cx="5928144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458943869_b488fb5efb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57628" cy="32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000504"/>
            <a:ext cx="2643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Letizia Jaccheri</a:t>
            </a:r>
          </a:p>
          <a:p>
            <a:r>
              <a:rPr lang="en-US" dirty="0" smtClean="0"/>
              <a:t>Norwegian University</a:t>
            </a:r>
          </a:p>
          <a:p>
            <a:r>
              <a:rPr lang="en-US" dirty="0" smtClean="0"/>
              <a:t>of Science and Technology</a:t>
            </a:r>
          </a:p>
          <a:p>
            <a:r>
              <a:rPr lang="en-US" dirty="0" smtClean="0"/>
              <a:t>Electronic art chair XP2010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0" y="5857892"/>
            <a:ext cx="205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www.artentnu.com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114</TotalTime>
  <Words>165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Opulent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Letizia</dc:creator>
  <cp:lastModifiedBy>Letizia</cp:lastModifiedBy>
  <cp:revision>4</cp:revision>
  <dcterms:created xsi:type="dcterms:W3CDTF">2010-05-31T07:55:57Z</dcterms:created>
  <dcterms:modified xsi:type="dcterms:W3CDTF">2010-06-15T09:37:02Z</dcterms:modified>
</cp:coreProperties>
</file>