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5"/>
  </p:notesMasterIdLst>
  <p:sldIdLst>
    <p:sldId id="256" r:id="rId3"/>
    <p:sldId id="274" r:id="rId4"/>
    <p:sldId id="276" r:id="rId5"/>
    <p:sldId id="278" r:id="rId6"/>
    <p:sldId id="258" r:id="rId7"/>
    <p:sldId id="259" r:id="rId8"/>
    <p:sldId id="263" r:id="rId9"/>
    <p:sldId id="264" r:id="rId10"/>
    <p:sldId id="265" r:id="rId11"/>
    <p:sldId id="266" r:id="rId12"/>
    <p:sldId id="273" r:id="rId13"/>
    <p:sldId id="275" r:id="rId14"/>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DejaVu Sans" charset="0"/>
      </a:defRPr>
    </a:lvl1pPr>
    <a:lvl2pPr marL="742950" indent="-28575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DejaVu Sans" charset="0"/>
      </a:defRPr>
    </a:lvl2pPr>
    <a:lvl3pPr marL="11430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DejaVu Sans" charset="0"/>
      </a:defRPr>
    </a:lvl3pPr>
    <a:lvl4pPr marL="16002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DejaVu Sans" charset="0"/>
      </a:defRPr>
    </a:lvl4pPr>
    <a:lvl5pPr marL="20574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DejaVu Sans" charset="0"/>
      </a:defRPr>
    </a:lvl5pPr>
    <a:lvl6pPr marL="2286000" algn="l" defTabSz="914400" rtl="0" eaLnBrk="1" latinLnBrk="0" hangingPunct="1">
      <a:defRPr kern="1200">
        <a:solidFill>
          <a:schemeClr val="bg1"/>
        </a:solidFill>
        <a:latin typeface="Calibri" pitchFamily="32" charset="0"/>
        <a:ea typeface="+mn-ea"/>
        <a:cs typeface="DejaVu Sans" charset="0"/>
      </a:defRPr>
    </a:lvl6pPr>
    <a:lvl7pPr marL="2743200" algn="l" defTabSz="914400" rtl="0" eaLnBrk="1" latinLnBrk="0" hangingPunct="1">
      <a:defRPr kern="1200">
        <a:solidFill>
          <a:schemeClr val="bg1"/>
        </a:solidFill>
        <a:latin typeface="Calibri" pitchFamily="32" charset="0"/>
        <a:ea typeface="+mn-ea"/>
        <a:cs typeface="DejaVu Sans" charset="0"/>
      </a:defRPr>
    </a:lvl7pPr>
    <a:lvl8pPr marL="3200400" algn="l" defTabSz="914400" rtl="0" eaLnBrk="1" latinLnBrk="0" hangingPunct="1">
      <a:defRPr kern="1200">
        <a:solidFill>
          <a:schemeClr val="bg1"/>
        </a:solidFill>
        <a:latin typeface="Calibri" pitchFamily="32" charset="0"/>
        <a:ea typeface="+mn-ea"/>
        <a:cs typeface="DejaVu Sans" charset="0"/>
      </a:defRPr>
    </a:lvl8pPr>
    <a:lvl9pPr marL="3657600" algn="l" defTabSz="914400" rtl="0" eaLnBrk="1" latinLnBrk="0" hangingPunct="1">
      <a:defRPr kern="1200">
        <a:solidFill>
          <a:schemeClr val="bg1"/>
        </a:solidFill>
        <a:latin typeface="Calibri" pitchFamily="32" charset="0"/>
        <a:ea typeface="+mn-ea"/>
        <a:cs typeface="DejaVu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varScale="1">
      <p:scale>
        <a:sx n="170" d="200"/>
        <a:sy n="170" d="200"/>
      </p:scale>
      <p:origin x="0" y="17100"/>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9" name="Text Box 3"/>
          <p:cNvSpPr txBox="1">
            <a:spLocks noChangeArrowheads="1"/>
          </p:cNvSpP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Rectangle 4"/>
          <p:cNvSpPr>
            <a:spLocks noGrp="1" noChangeArrowheads="1"/>
          </p:cNvSpPr>
          <p:nvPr>
            <p:ph type="dt"/>
          </p:nvPr>
        </p:nvSpPr>
        <p:spPr bwMode="auto">
          <a:xfrm>
            <a:off x="3884613" y="0"/>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defRPr>
            </a:lvl1pPr>
          </a:lstStyle>
          <a:p>
            <a:endParaRPr lang="en-GB"/>
          </a:p>
        </p:txBody>
      </p:sp>
      <p:sp>
        <p:nvSpPr>
          <p:cNvPr id="4101" name="Rectangle 5"/>
          <p:cNvSpPr>
            <a:spLocks noGrp="1" noRot="1" noChangeAspect="1" noChangeArrowheads="1"/>
          </p:cNvSpPr>
          <p:nvPr>
            <p:ph type="sldImg"/>
          </p:nvPr>
        </p:nvSpPr>
        <p:spPr bwMode="auto">
          <a:xfrm>
            <a:off x="1143000" y="685800"/>
            <a:ext cx="4568825" cy="342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2" name="Rectangle 6"/>
          <p:cNvSpPr>
            <a:spLocks noGrp="1" noChangeArrowheads="1"/>
          </p:cNvSpPr>
          <p:nvPr>
            <p:ph type="body"/>
          </p:nvPr>
        </p:nvSpPr>
        <p:spPr bwMode="auto">
          <a:xfrm>
            <a:off x="685800" y="4343400"/>
            <a:ext cx="5483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4103" name="Text Box 7"/>
          <p:cNvSpPr txBox="1">
            <a:spLocks noChangeArrowheads="1"/>
          </p:cNvSpPr>
          <p:nvPr/>
        </p:nvSpPr>
        <p:spPr bwMode="auto">
          <a:xfrm>
            <a:off x="0" y="8683625"/>
            <a:ext cx="29718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4" name="Rectangle 8"/>
          <p:cNvSpPr>
            <a:spLocks noGrp="1" noChangeArrowheads="1"/>
          </p:cNvSpPr>
          <p:nvPr>
            <p:ph type="sldNum"/>
          </p:nvPr>
        </p:nvSpPr>
        <p:spPr bwMode="auto">
          <a:xfrm>
            <a:off x="3884613" y="8685213"/>
            <a:ext cx="29686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defRPr>
            </a:lvl1pPr>
          </a:lstStyle>
          <a:p>
            <a:fld id="{B5E990A0-49DF-4E0C-B7F6-2B585C2DA3B9}" type="slidenum">
              <a:rPr lang="en-GB"/>
              <a:pPr/>
              <a:t>‹#›</a:t>
            </a:fld>
            <a:endParaRPr lang="en-GB"/>
          </a:p>
        </p:txBody>
      </p:sp>
    </p:spTree>
    <p:extLst>
      <p:ext uri="{BB962C8B-B14F-4D97-AF65-F5344CB8AC3E}">
        <p14:creationId xmlns:p14="http://schemas.microsoft.com/office/powerpoint/2010/main" val="216043375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B3055683-15C2-4FFB-AD6B-217914AC17E1}" type="slidenum">
              <a:rPr lang="en-GB"/>
              <a:pPr/>
              <a:t>1</a:t>
            </a:fld>
            <a:endParaRPr lang="en-GB"/>
          </a:p>
        </p:txBody>
      </p:sp>
      <p:sp>
        <p:nvSpPr>
          <p:cNvPr id="2355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3554" name="Text Box 2"/>
          <p:cNvSpPr txBox="1">
            <a:spLocks noGrp="1" noChangeArrowheads="1"/>
          </p:cNvSpPr>
          <p:nvPr>
            <p:ph type="body"/>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ct val="0"/>
              </a:spcBef>
            </a:pPr>
            <a:r>
              <a:rPr lang="en-GB">
                <a:latin typeface="Calibri" pitchFamily="32" charset="0"/>
                <a:cs typeface="DejaVu Sans" charset="0"/>
              </a:rPr>
              <a:t>12 minutes totally </a:t>
            </a:r>
          </a:p>
        </p:txBody>
      </p:sp>
      <p:sp>
        <p:nvSpPr>
          <p:cNvPr id="23555"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r"/>
            <a:fld id="{81E68444-FE10-4617-8033-B0454990D90C}" type="slidenum">
              <a:rPr lang="en-GB" sz="1200"/>
              <a:pPr algn="r"/>
              <a:t>1</a:t>
            </a:fld>
            <a:endParaRPr lang="en-GB"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82E89E34-1652-4FBE-8BA5-5833739CE924}" type="slidenum">
              <a:rPr lang="en-GB"/>
              <a:pPr/>
              <a:t>5</a:t>
            </a:fld>
            <a:endParaRPr lang="en-GB"/>
          </a:p>
        </p:txBody>
      </p:sp>
      <p:sp>
        <p:nvSpPr>
          <p:cNvPr id="2560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602" name="Rectangle 2"/>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sldNum"/>
          </p:nvPr>
        </p:nvSpPr>
        <p:spPr>
          <a:ln/>
        </p:spPr>
        <p:txBody>
          <a:bodyPr/>
          <a:lstStyle/>
          <a:p>
            <a:fld id="{245B482D-1F65-464C-8DCA-BB1B74D0A6F2}" type="slidenum">
              <a:rPr lang="en-GB"/>
              <a:pPr/>
              <a:t>6</a:t>
            </a:fld>
            <a:endParaRPr lang="en-GB"/>
          </a:p>
        </p:txBody>
      </p:sp>
      <p:sp>
        <p:nvSpPr>
          <p:cNvPr id="26625"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6626" name="Text Box 2"/>
          <p:cNvSpPr txBox="1">
            <a:spLocks noGrp="1" noChangeArrowheads="1"/>
          </p:cNvSpPr>
          <p:nvPr>
            <p:ph type="body"/>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5pPr>
            <a:lvl6pPr marL="25146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6pPr>
            <a:lvl7pPr marL="29718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7pPr>
            <a:lvl8pPr marL="34290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8pPr>
            <a:lvl9pPr marL="3886200" indent="-228600" defTabSz="457200" eaLnBrk="0" fontAlgn="base" hangingPunct="0">
              <a:spcBef>
                <a:spcPct val="300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6" charset="0"/>
              </a:defRPr>
            </a:lvl9pPr>
          </a:lstStyle>
          <a:p>
            <a:pPr eaLnBrk="1" hangingPunct="1">
              <a:spcBef>
                <a:spcPct val="0"/>
              </a:spcBef>
            </a:pPr>
            <a:r>
              <a:rPr lang="en-GB">
                <a:latin typeface="Calibri" pitchFamily="32" charset="0"/>
                <a:cs typeface="DejaVu Sans" charset="0"/>
              </a:rPr>
              <a:t>Add a picture </a:t>
            </a:r>
          </a:p>
        </p:txBody>
      </p:sp>
      <p:sp>
        <p:nvSpPr>
          <p:cNvPr id="2662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r"/>
            <a:fld id="{BF0698BE-D2E7-4727-872E-125448D1FA54}" type="slidenum">
              <a:rPr lang="en-GB" sz="1200"/>
              <a:pPr algn="r"/>
              <a:t>6</a:t>
            </a:fld>
            <a:endParaRPr lang="en-GB"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AC827CCE-CEFD-428A-8A8C-75C15A9000A3}" type="slidenum">
              <a:rPr lang="en-GB"/>
              <a:pPr/>
              <a:t>7</a:t>
            </a:fld>
            <a:endParaRPr lang="en-GB"/>
          </a:p>
        </p:txBody>
      </p:sp>
      <p:sp>
        <p:nvSpPr>
          <p:cNvPr id="3072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22" name="Rectangle 2"/>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1FC4F4CE-0BC2-4A91-8F75-F4D572703714}" type="slidenum">
              <a:rPr lang="en-GB"/>
              <a:pPr/>
              <a:t>8</a:t>
            </a:fld>
            <a:endParaRPr lang="en-GB"/>
          </a:p>
        </p:txBody>
      </p:sp>
      <p:sp>
        <p:nvSpPr>
          <p:cNvPr id="3174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746" name="Rectangle 2"/>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74BFBE26-12AA-4A3E-BB5C-DEFA203E30CF}" type="slidenum">
              <a:rPr lang="en-GB"/>
              <a:pPr/>
              <a:t>9</a:t>
            </a:fld>
            <a:endParaRPr lang="en-GB"/>
          </a:p>
        </p:txBody>
      </p:sp>
      <p:sp>
        <p:nvSpPr>
          <p:cNvPr id="3276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770" name="Rectangle 2"/>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68CDBCC7-45CD-4493-8444-31539C5B71DE}" type="slidenum">
              <a:rPr lang="en-GB"/>
              <a:pPr/>
              <a:t>10</a:t>
            </a:fld>
            <a:endParaRPr lang="en-GB"/>
          </a:p>
        </p:txBody>
      </p:sp>
      <p:sp>
        <p:nvSpPr>
          <p:cNvPr id="33793" name="Rectangle 1"/>
          <p:cNvSpPr txBox="1">
            <a:spLocks noGrp="1" noRot="1" noChangeAspect="1" noChangeArrowheads="1"/>
          </p:cNvSpPr>
          <p:nvPr>
            <p:ph type="sldImg"/>
          </p:nvPr>
        </p:nvSpPr>
        <p:spPr bwMode="auto">
          <a:xfrm>
            <a:off x="1143000" y="685800"/>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3E1ED579-8F4B-4A1E-924A-7BDEB7FA5FD4}" type="slidenum">
              <a:rPr lang="en-GB"/>
              <a:pPr/>
              <a:t>11</a:t>
            </a:fld>
            <a:endParaRPr lang="en-GB"/>
          </a:p>
        </p:txBody>
      </p:sp>
      <p:sp>
        <p:nvSpPr>
          <p:cNvPr id="4096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62" name="Rectangle 2"/>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Slide Number Placeholder 4"/>
          <p:cNvSpPr>
            <a:spLocks noGrp="1"/>
          </p:cNvSpPr>
          <p:nvPr>
            <p:ph type="sldNum" idx="11"/>
          </p:nvPr>
        </p:nvSpPr>
        <p:spPr/>
        <p:txBody>
          <a:bodyPr/>
          <a:lstStyle>
            <a:lvl1pPr>
              <a:defRPr/>
            </a:lvl1pPr>
          </a:lstStyle>
          <a:p>
            <a:fld id="{C26515C7-FAC5-4022-BA3C-11F680C497FC}" type="slidenum">
              <a:rPr lang="en-GB"/>
              <a:pPr/>
              <a:t>‹#›</a:t>
            </a:fld>
            <a:endParaRPr lang="en-GB"/>
          </a:p>
        </p:txBody>
      </p:sp>
    </p:spTree>
    <p:extLst>
      <p:ext uri="{BB962C8B-B14F-4D97-AF65-F5344CB8AC3E}">
        <p14:creationId xmlns:p14="http://schemas.microsoft.com/office/powerpoint/2010/main" val="1826648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Slide Number Placeholder 4"/>
          <p:cNvSpPr>
            <a:spLocks noGrp="1"/>
          </p:cNvSpPr>
          <p:nvPr>
            <p:ph type="sldNum" idx="11"/>
          </p:nvPr>
        </p:nvSpPr>
        <p:spPr/>
        <p:txBody>
          <a:bodyPr/>
          <a:lstStyle>
            <a:lvl1pPr>
              <a:defRPr/>
            </a:lvl1pPr>
          </a:lstStyle>
          <a:p>
            <a:fld id="{FE418836-6600-4E7B-9046-14F78BFAAA40}" type="slidenum">
              <a:rPr lang="en-GB"/>
              <a:pPr/>
              <a:t>‹#›</a:t>
            </a:fld>
            <a:endParaRPr lang="en-GB"/>
          </a:p>
        </p:txBody>
      </p:sp>
    </p:spTree>
    <p:extLst>
      <p:ext uri="{BB962C8B-B14F-4D97-AF65-F5344CB8AC3E}">
        <p14:creationId xmlns:p14="http://schemas.microsoft.com/office/powerpoint/2010/main" val="3979942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28588"/>
            <a:ext cx="2055812" cy="599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8588"/>
            <a:ext cx="6018213" cy="599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Slide Number Placeholder 4"/>
          <p:cNvSpPr>
            <a:spLocks noGrp="1"/>
          </p:cNvSpPr>
          <p:nvPr>
            <p:ph type="sldNum" idx="11"/>
          </p:nvPr>
        </p:nvSpPr>
        <p:spPr/>
        <p:txBody>
          <a:bodyPr/>
          <a:lstStyle>
            <a:lvl1pPr>
              <a:defRPr/>
            </a:lvl1pPr>
          </a:lstStyle>
          <a:p>
            <a:fld id="{9E5F7542-96A7-4A50-B2F6-2FD047C7E55B}" type="slidenum">
              <a:rPr lang="en-GB"/>
              <a:pPr/>
              <a:t>‹#›</a:t>
            </a:fld>
            <a:endParaRPr lang="en-GB"/>
          </a:p>
        </p:txBody>
      </p:sp>
    </p:spTree>
    <p:extLst>
      <p:ext uri="{BB962C8B-B14F-4D97-AF65-F5344CB8AC3E}">
        <p14:creationId xmlns:p14="http://schemas.microsoft.com/office/powerpoint/2010/main" val="132414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E1A6EFBC-698C-415F-AB00-6093797B793F}" type="slidenum">
              <a:rPr lang="en-US"/>
              <a:pPr/>
              <a:t>‹#›</a:t>
            </a:fld>
            <a:endParaRPr lang="en-US"/>
          </a:p>
        </p:txBody>
      </p:sp>
    </p:spTree>
    <p:extLst>
      <p:ext uri="{BB962C8B-B14F-4D97-AF65-F5344CB8AC3E}">
        <p14:creationId xmlns:p14="http://schemas.microsoft.com/office/powerpoint/2010/main" val="712168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7CD15A42-5757-4055-9964-2153E82A6F35}" type="slidenum">
              <a:rPr lang="en-US"/>
              <a:pPr/>
              <a:t>‹#›</a:t>
            </a:fld>
            <a:endParaRPr lang="en-US"/>
          </a:p>
        </p:txBody>
      </p:sp>
    </p:spTree>
    <p:extLst>
      <p:ext uri="{BB962C8B-B14F-4D97-AF65-F5344CB8AC3E}">
        <p14:creationId xmlns:p14="http://schemas.microsoft.com/office/powerpoint/2010/main" val="1514075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795CD227-3D63-413F-98FE-19AB5277DB59}" type="slidenum">
              <a:rPr lang="en-US"/>
              <a:pPr/>
              <a:t>‹#›</a:t>
            </a:fld>
            <a:endParaRPr lang="en-US"/>
          </a:p>
        </p:txBody>
      </p:sp>
    </p:spTree>
    <p:extLst>
      <p:ext uri="{BB962C8B-B14F-4D97-AF65-F5344CB8AC3E}">
        <p14:creationId xmlns:p14="http://schemas.microsoft.com/office/powerpoint/2010/main" val="974735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798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073DE72F-606C-4F5E-A261-63776DFFA64B}" type="slidenum">
              <a:rPr lang="en-US"/>
              <a:pPr/>
              <a:t>‹#›</a:t>
            </a:fld>
            <a:endParaRPr lang="en-US"/>
          </a:p>
        </p:txBody>
      </p:sp>
    </p:spTree>
    <p:extLst>
      <p:ext uri="{BB962C8B-B14F-4D97-AF65-F5344CB8AC3E}">
        <p14:creationId xmlns:p14="http://schemas.microsoft.com/office/powerpoint/2010/main" val="1546965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DA1A246F-C250-44A5-9D45-98DAD818246E}" type="slidenum">
              <a:rPr lang="en-US"/>
              <a:pPr/>
              <a:t>‹#›</a:t>
            </a:fld>
            <a:endParaRPr lang="en-US"/>
          </a:p>
        </p:txBody>
      </p:sp>
    </p:spTree>
    <p:extLst>
      <p:ext uri="{BB962C8B-B14F-4D97-AF65-F5344CB8AC3E}">
        <p14:creationId xmlns:p14="http://schemas.microsoft.com/office/powerpoint/2010/main" val="1551868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0361B658-1F16-4FF5-9B95-838EE9E1B971}" type="slidenum">
              <a:rPr lang="en-US"/>
              <a:pPr/>
              <a:t>‹#›</a:t>
            </a:fld>
            <a:endParaRPr lang="en-US"/>
          </a:p>
        </p:txBody>
      </p:sp>
    </p:spTree>
    <p:extLst>
      <p:ext uri="{BB962C8B-B14F-4D97-AF65-F5344CB8AC3E}">
        <p14:creationId xmlns:p14="http://schemas.microsoft.com/office/powerpoint/2010/main" val="40628353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BBE749EA-23F2-44B5-A906-B0197D621F34}" type="slidenum">
              <a:rPr lang="en-US"/>
              <a:pPr/>
              <a:t>‹#›</a:t>
            </a:fld>
            <a:endParaRPr lang="en-US"/>
          </a:p>
        </p:txBody>
      </p:sp>
    </p:spTree>
    <p:extLst>
      <p:ext uri="{BB962C8B-B14F-4D97-AF65-F5344CB8AC3E}">
        <p14:creationId xmlns:p14="http://schemas.microsoft.com/office/powerpoint/2010/main" val="18389094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1583BAE9-9286-4C3E-8C95-BEC7516F0D01}" type="slidenum">
              <a:rPr lang="en-US"/>
              <a:pPr/>
              <a:t>‹#›</a:t>
            </a:fld>
            <a:endParaRPr lang="en-US"/>
          </a:p>
        </p:txBody>
      </p:sp>
    </p:spTree>
    <p:extLst>
      <p:ext uri="{BB962C8B-B14F-4D97-AF65-F5344CB8AC3E}">
        <p14:creationId xmlns:p14="http://schemas.microsoft.com/office/powerpoint/2010/main" val="157725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Slide Number Placeholder 4"/>
          <p:cNvSpPr>
            <a:spLocks noGrp="1"/>
          </p:cNvSpPr>
          <p:nvPr>
            <p:ph type="sldNum" idx="11"/>
          </p:nvPr>
        </p:nvSpPr>
        <p:spPr/>
        <p:txBody>
          <a:bodyPr/>
          <a:lstStyle>
            <a:lvl1pPr>
              <a:defRPr/>
            </a:lvl1pPr>
          </a:lstStyle>
          <a:p>
            <a:fld id="{E75C0762-A6DF-4A80-8785-443DC3CF7CA0}" type="slidenum">
              <a:rPr lang="en-GB"/>
              <a:pPr/>
              <a:t>‹#›</a:t>
            </a:fld>
            <a:endParaRPr lang="en-GB"/>
          </a:p>
        </p:txBody>
      </p:sp>
    </p:spTree>
    <p:extLst>
      <p:ext uri="{BB962C8B-B14F-4D97-AF65-F5344CB8AC3E}">
        <p14:creationId xmlns:p14="http://schemas.microsoft.com/office/powerpoint/2010/main" val="3464311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EC8B80E8-2DBA-493B-A9AE-0D6773E55488}" type="slidenum">
              <a:rPr lang="en-US"/>
              <a:pPr/>
              <a:t>‹#›</a:t>
            </a:fld>
            <a:endParaRPr lang="en-US"/>
          </a:p>
        </p:txBody>
      </p:sp>
    </p:spTree>
    <p:extLst>
      <p:ext uri="{BB962C8B-B14F-4D97-AF65-F5344CB8AC3E}">
        <p14:creationId xmlns:p14="http://schemas.microsoft.com/office/powerpoint/2010/main" val="4388542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4128FE2D-A21C-473C-AF8A-E60F37B4763E}" type="slidenum">
              <a:rPr lang="en-US"/>
              <a:pPr/>
              <a:t>‹#›</a:t>
            </a:fld>
            <a:endParaRPr lang="en-US"/>
          </a:p>
        </p:txBody>
      </p:sp>
    </p:spTree>
    <p:extLst>
      <p:ext uri="{BB962C8B-B14F-4D97-AF65-F5344CB8AC3E}">
        <p14:creationId xmlns:p14="http://schemas.microsoft.com/office/powerpoint/2010/main" val="1277813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825" y="252413"/>
            <a:ext cx="1827213" cy="5688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252413"/>
            <a:ext cx="5332412" cy="5688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FD568249-E736-4711-886A-D2A0FB3ED8EB}" type="slidenum">
              <a:rPr lang="en-US"/>
              <a:pPr/>
              <a:t>‹#›</a:t>
            </a:fld>
            <a:endParaRPr lang="en-US"/>
          </a:p>
        </p:txBody>
      </p:sp>
    </p:spTree>
    <p:extLst>
      <p:ext uri="{BB962C8B-B14F-4D97-AF65-F5344CB8AC3E}">
        <p14:creationId xmlns:p14="http://schemas.microsoft.com/office/powerpoint/2010/main" val="1958460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Slide Number Placeholder 4"/>
          <p:cNvSpPr>
            <a:spLocks noGrp="1"/>
          </p:cNvSpPr>
          <p:nvPr>
            <p:ph type="sldNum" idx="11"/>
          </p:nvPr>
        </p:nvSpPr>
        <p:spPr/>
        <p:txBody>
          <a:bodyPr/>
          <a:lstStyle>
            <a:lvl1pPr>
              <a:defRPr/>
            </a:lvl1pPr>
          </a:lstStyle>
          <a:p>
            <a:fld id="{724BDCEE-ACDC-45A2-8B2F-10735A3F4715}" type="slidenum">
              <a:rPr lang="en-GB"/>
              <a:pPr/>
              <a:t>‹#›</a:t>
            </a:fld>
            <a:endParaRPr lang="en-GB"/>
          </a:p>
        </p:txBody>
      </p:sp>
    </p:spTree>
    <p:extLst>
      <p:ext uri="{BB962C8B-B14F-4D97-AF65-F5344CB8AC3E}">
        <p14:creationId xmlns:p14="http://schemas.microsoft.com/office/powerpoint/2010/main" val="205819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Slide Number Placeholder 5"/>
          <p:cNvSpPr>
            <a:spLocks noGrp="1"/>
          </p:cNvSpPr>
          <p:nvPr>
            <p:ph type="sldNum" idx="11"/>
          </p:nvPr>
        </p:nvSpPr>
        <p:spPr/>
        <p:txBody>
          <a:bodyPr/>
          <a:lstStyle>
            <a:lvl1pPr>
              <a:defRPr/>
            </a:lvl1pPr>
          </a:lstStyle>
          <a:p>
            <a:fld id="{9BF0B9ED-E661-4161-B32B-CFCF27744380}" type="slidenum">
              <a:rPr lang="en-GB"/>
              <a:pPr/>
              <a:t>‹#›</a:t>
            </a:fld>
            <a:endParaRPr lang="en-GB"/>
          </a:p>
        </p:txBody>
      </p:sp>
    </p:spTree>
    <p:extLst>
      <p:ext uri="{BB962C8B-B14F-4D97-AF65-F5344CB8AC3E}">
        <p14:creationId xmlns:p14="http://schemas.microsoft.com/office/powerpoint/2010/main" val="285282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Slide Number Placeholder 7"/>
          <p:cNvSpPr>
            <a:spLocks noGrp="1"/>
          </p:cNvSpPr>
          <p:nvPr>
            <p:ph type="sldNum" idx="11"/>
          </p:nvPr>
        </p:nvSpPr>
        <p:spPr/>
        <p:txBody>
          <a:bodyPr/>
          <a:lstStyle>
            <a:lvl1pPr>
              <a:defRPr/>
            </a:lvl1pPr>
          </a:lstStyle>
          <a:p>
            <a:fld id="{AC079E3C-5460-4BE8-B08A-784E49F04A0C}" type="slidenum">
              <a:rPr lang="en-GB"/>
              <a:pPr/>
              <a:t>‹#›</a:t>
            </a:fld>
            <a:endParaRPr lang="en-GB"/>
          </a:p>
        </p:txBody>
      </p:sp>
    </p:spTree>
    <p:extLst>
      <p:ext uri="{BB962C8B-B14F-4D97-AF65-F5344CB8AC3E}">
        <p14:creationId xmlns:p14="http://schemas.microsoft.com/office/powerpoint/2010/main" val="219323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Slide Number Placeholder 3"/>
          <p:cNvSpPr>
            <a:spLocks noGrp="1"/>
          </p:cNvSpPr>
          <p:nvPr>
            <p:ph type="sldNum" idx="11"/>
          </p:nvPr>
        </p:nvSpPr>
        <p:spPr/>
        <p:txBody>
          <a:bodyPr/>
          <a:lstStyle>
            <a:lvl1pPr>
              <a:defRPr/>
            </a:lvl1pPr>
          </a:lstStyle>
          <a:p>
            <a:fld id="{4436E3C5-5349-4377-96AA-0B0017A075C1}" type="slidenum">
              <a:rPr lang="en-GB"/>
              <a:pPr/>
              <a:t>‹#›</a:t>
            </a:fld>
            <a:endParaRPr lang="en-GB"/>
          </a:p>
        </p:txBody>
      </p:sp>
    </p:spTree>
    <p:extLst>
      <p:ext uri="{BB962C8B-B14F-4D97-AF65-F5344CB8AC3E}">
        <p14:creationId xmlns:p14="http://schemas.microsoft.com/office/powerpoint/2010/main" val="412537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Slide Number Placeholder 2"/>
          <p:cNvSpPr>
            <a:spLocks noGrp="1"/>
          </p:cNvSpPr>
          <p:nvPr>
            <p:ph type="sldNum" idx="11"/>
          </p:nvPr>
        </p:nvSpPr>
        <p:spPr/>
        <p:txBody>
          <a:bodyPr/>
          <a:lstStyle>
            <a:lvl1pPr>
              <a:defRPr/>
            </a:lvl1pPr>
          </a:lstStyle>
          <a:p>
            <a:fld id="{CD026A4B-C91E-49D9-89E6-C5EF11A05EE3}" type="slidenum">
              <a:rPr lang="en-GB"/>
              <a:pPr/>
              <a:t>‹#›</a:t>
            </a:fld>
            <a:endParaRPr lang="en-GB"/>
          </a:p>
        </p:txBody>
      </p:sp>
    </p:spTree>
    <p:extLst>
      <p:ext uri="{BB962C8B-B14F-4D97-AF65-F5344CB8AC3E}">
        <p14:creationId xmlns:p14="http://schemas.microsoft.com/office/powerpoint/2010/main" val="120493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Slide Number Placeholder 5"/>
          <p:cNvSpPr>
            <a:spLocks noGrp="1"/>
          </p:cNvSpPr>
          <p:nvPr>
            <p:ph type="sldNum" idx="11"/>
          </p:nvPr>
        </p:nvSpPr>
        <p:spPr/>
        <p:txBody>
          <a:bodyPr/>
          <a:lstStyle>
            <a:lvl1pPr>
              <a:defRPr/>
            </a:lvl1pPr>
          </a:lstStyle>
          <a:p>
            <a:fld id="{3B4B4E56-4599-4BAE-8677-72EDF32FEFDB}" type="slidenum">
              <a:rPr lang="en-GB"/>
              <a:pPr/>
              <a:t>‹#›</a:t>
            </a:fld>
            <a:endParaRPr lang="en-GB"/>
          </a:p>
        </p:txBody>
      </p:sp>
    </p:spTree>
    <p:extLst>
      <p:ext uri="{BB962C8B-B14F-4D97-AF65-F5344CB8AC3E}">
        <p14:creationId xmlns:p14="http://schemas.microsoft.com/office/powerpoint/2010/main" val="320903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Slide Number Placeholder 5"/>
          <p:cNvSpPr>
            <a:spLocks noGrp="1"/>
          </p:cNvSpPr>
          <p:nvPr>
            <p:ph type="sldNum" idx="11"/>
          </p:nvPr>
        </p:nvSpPr>
        <p:spPr/>
        <p:txBody>
          <a:bodyPr/>
          <a:lstStyle>
            <a:lvl1pPr>
              <a:defRPr/>
            </a:lvl1pPr>
          </a:lstStyle>
          <a:p>
            <a:fld id="{94D1B6C2-637D-4A86-A86B-293FC53BC1F1}" type="slidenum">
              <a:rPr lang="en-GB"/>
              <a:pPr/>
              <a:t>‹#›</a:t>
            </a:fld>
            <a:endParaRPr lang="en-GB"/>
          </a:p>
        </p:txBody>
      </p:sp>
    </p:spTree>
    <p:extLst>
      <p:ext uri="{BB962C8B-B14F-4D97-AF65-F5344CB8AC3E}">
        <p14:creationId xmlns:p14="http://schemas.microsoft.com/office/powerpoint/2010/main" val="294342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6425" cy="1431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Klikk for å redigere titteltekstformatet</a:t>
            </a:r>
          </a:p>
        </p:txBody>
      </p:sp>
      <p:sp>
        <p:nvSpPr>
          <p:cNvPr id="1026" name="Rectangle 2"/>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31" rIns="0" bIns="0" numCol="1" anchor="t" anchorCtr="0" compatLnSpc="1">
            <a:prstTxWarp prst="textNoShape">
              <a:avLst/>
            </a:prstTxWarp>
          </a:bodyPr>
          <a:lstStyle/>
          <a:p>
            <a:pPr lvl="0"/>
            <a:r>
              <a:rPr lang="en-GB" smtClean="0"/>
              <a:t>Klikk for å redigere formatet på disposisjonsteksten</a:t>
            </a:r>
          </a:p>
          <a:p>
            <a:pPr lvl="1"/>
            <a:r>
              <a:rPr lang="en-GB" smtClean="0"/>
              <a:t>Andre disposisjonsnivå</a:t>
            </a:r>
          </a:p>
          <a:p>
            <a:pPr lvl="2"/>
            <a:r>
              <a:rPr lang="en-GB" smtClean="0"/>
              <a:t>Tredje disposisjonsnivå</a:t>
            </a:r>
          </a:p>
          <a:p>
            <a:pPr lvl="3"/>
            <a:r>
              <a:rPr lang="en-GB" smtClean="0"/>
              <a:t>Fjerde disposisjonsnivå</a:t>
            </a:r>
          </a:p>
          <a:p>
            <a:pPr lvl="4"/>
            <a:r>
              <a:rPr lang="en-GB" smtClean="0"/>
              <a:t>Femte disposisjonsnivå</a:t>
            </a:r>
          </a:p>
          <a:p>
            <a:pPr lvl="4"/>
            <a:r>
              <a:rPr lang="en-GB" smtClean="0"/>
              <a:t>Sjette disposisjonsnivå</a:t>
            </a:r>
          </a:p>
          <a:p>
            <a:pPr lvl="4"/>
            <a:r>
              <a:rPr lang="en-GB" smtClean="0"/>
              <a:t>Sjuende disposisjonsnivå</a:t>
            </a:r>
          </a:p>
          <a:p>
            <a:pPr lvl="4"/>
            <a:r>
              <a:rPr lang="en-GB" smtClean="0"/>
              <a:t>Åttende disposisjonsnivå</a:t>
            </a:r>
          </a:p>
          <a:p>
            <a:pPr lvl="4"/>
            <a:r>
              <a:rPr lang="en-GB" smtClean="0"/>
              <a:t>Niende disposisjonsnivå</a:t>
            </a:r>
          </a:p>
        </p:txBody>
      </p:sp>
      <p:sp>
        <p:nvSpPr>
          <p:cNvPr id="1027" name="Rectangle 3"/>
          <p:cNvSpPr>
            <a:spLocks noGrp="1" noChangeArrowheads="1"/>
          </p:cNvSpPr>
          <p:nvPr>
            <p:ph type="dt"/>
          </p:nvPr>
        </p:nvSpPr>
        <p:spPr bwMode="auto">
          <a:xfrm>
            <a:off x="457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898989"/>
                </a:solidFill>
              </a:defRPr>
            </a:lvl1pPr>
          </a:lstStyle>
          <a:p>
            <a:endParaRPr lang="en-GB"/>
          </a:p>
        </p:txBody>
      </p:sp>
      <p:sp>
        <p:nvSpPr>
          <p:cNvPr id="1028" name="Text Box 4"/>
          <p:cNvSpPr txBox="1">
            <a:spLocks noChangeArrowheads="1"/>
          </p:cNvSpPr>
          <p:nvPr/>
        </p:nvSpPr>
        <p:spPr bwMode="auto">
          <a:xfrm>
            <a:off x="3124200" y="6308725"/>
            <a:ext cx="2895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29" name="Rectangle 5"/>
          <p:cNvSpPr>
            <a:spLocks noGrp="1" noChangeArrowheads="1"/>
          </p:cNvSpPr>
          <p:nvPr>
            <p:ph type="sldNum"/>
          </p:nvPr>
        </p:nvSpPr>
        <p:spPr bwMode="auto">
          <a:xfrm>
            <a:off x="6553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898989"/>
                </a:solidFill>
              </a:defRPr>
            </a:lvl1pPr>
          </a:lstStyle>
          <a:p>
            <a:fld id="{F2D13A25-DFA1-48E8-B55E-57BC90704E87}"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2pPr>
      <a:lvl3pPr marL="1143000" indent="-22860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3pPr>
      <a:lvl4pPr marL="1600200" indent="-22860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4pPr>
      <a:lvl5pPr marL="2057400" indent="-22860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5pPr>
      <a:lvl6pPr marL="2514600" indent="-22860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6pPr>
      <a:lvl7pPr marL="2971800" indent="-22860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7pPr>
      <a:lvl8pPr marL="3429000" indent="-22860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8pPr>
      <a:lvl9pPr marL="3886200" indent="-228600" algn="ctr" defTabSz="457200" rtl="0" fontAlgn="base">
        <a:lnSpc>
          <a:spcPct val="99000"/>
        </a:lnSpc>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DejaVu Sans" charset="0"/>
        </a:defRPr>
      </a:lvl9pPr>
    </p:titleStyle>
    <p:bodyStyle>
      <a:lvl1pPr marL="342900" indent="-342900" algn="l" defTabSz="457200" rtl="0" fontAlgn="base">
        <a:lnSpc>
          <a:spcPct val="99000"/>
        </a:lnSpc>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fontAlgn="base">
        <a:lnSpc>
          <a:spcPct val="99000"/>
        </a:lnSpc>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fontAlgn="base">
        <a:lnSpc>
          <a:spcPct val="99000"/>
        </a:lnSpc>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57200" rtl="0" fontAlgn="base">
        <a:lnSpc>
          <a:spcPct val="99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fontAlgn="base">
        <a:lnSpc>
          <a:spcPct val="99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fontAlgn="base">
        <a:lnSpc>
          <a:spcPct val="99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9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9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9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370013" y="252413"/>
            <a:ext cx="7312025" cy="118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Klikk for å redigere titteltekstformatet</a:t>
            </a:r>
          </a:p>
        </p:txBody>
      </p:sp>
      <p:sp>
        <p:nvSpPr>
          <p:cNvPr id="2050" name="Rectangle 2"/>
          <p:cNvSpPr>
            <a:spLocks noGrp="1" noChangeArrowheads="1"/>
          </p:cNvSpPr>
          <p:nvPr>
            <p:ph type="body" idx="1"/>
          </p:nvPr>
        </p:nvSpPr>
        <p:spPr bwMode="auto">
          <a:xfrm>
            <a:off x="1370013" y="1827213"/>
            <a:ext cx="7312025" cy="411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Klikk for å redigere formatet på disposisjonsteksten</a:t>
            </a:r>
          </a:p>
          <a:p>
            <a:pPr lvl="1"/>
            <a:r>
              <a:rPr lang="en-GB" smtClean="0"/>
              <a:t>Andre disposisjonsnivå</a:t>
            </a:r>
          </a:p>
          <a:p>
            <a:pPr lvl="2"/>
            <a:r>
              <a:rPr lang="en-GB" smtClean="0"/>
              <a:t>Tredje disposisjonsnivå</a:t>
            </a:r>
          </a:p>
          <a:p>
            <a:pPr lvl="3"/>
            <a:r>
              <a:rPr lang="en-GB" smtClean="0"/>
              <a:t>Fjerde disposisjonsnivå</a:t>
            </a:r>
          </a:p>
          <a:p>
            <a:pPr lvl="4"/>
            <a:r>
              <a:rPr lang="en-GB" smtClean="0"/>
              <a:t>Femte disposisjonsnivå</a:t>
            </a:r>
          </a:p>
          <a:p>
            <a:pPr lvl="4"/>
            <a:r>
              <a:rPr lang="en-GB" smtClean="0"/>
              <a:t>Sjette disposisjonsnivå</a:t>
            </a:r>
          </a:p>
          <a:p>
            <a:pPr lvl="4"/>
            <a:r>
              <a:rPr lang="en-GB" smtClean="0"/>
              <a:t>Sjuende disposisjonsnivå</a:t>
            </a:r>
          </a:p>
          <a:p>
            <a:pPr lvl="4"/>
            <a:r>
              <a:rPr lang="en-GB" smtClean="0"/>
              <a:t>Åttende disposisjonsnivå</a:t>
            </a:r>
          </a:p>
          <a:p>
            <a:pPr lvl="4"/>
            <a:r>
              <a:rPr lang="en-GB" smtClean="0"/>
              <a:t>Niende disposisjonsnivå</a:t>
            </a:r>
          </a:p>
        </p:txBody>
      </p:sp>
      <p:sp>
        <p:nvSpPr>
          <p:cNvPr id="2051" name="Text Box 3"/>
          <p:cNvSpPr txBox="1">
            <a:spLocks noChangeArrowheads="1"/>
          </p:cNvSpPr>
          <p:nvPr/>
        </p:nvSpPr>
        <p:spPr bwMode="auto">
          <a:xfrm>
            <a:off x="457200" y="6245225"/>
            <a:ext cx="2133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2" name="Text Box 4"/>
          <p:cNvSpPr txBox="1">
            <a:spLocks noChangeArrowheads="1"/>
          </p:cNvSpPr>
          <p:nvPr/>
        </p:nvSpPr>
        <p:spPr bwMode="auto">
          <a:xfrm>
            <a:off x="3124200" y="6245225"/>
            <a:ext cx="28956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Rectangle 5"/>
          <p:cNvSpPr>
            <a:spLocks noGrp="1" noChangeArrowheads="1"/>
          </p:cNvSpPr>
          <p:nvPr>
            <p:ph type="sldNum"/>
          </p:nvPr>
        </p:nvSpPr>
        <p:spPr bwMode="auto">
          <a:xfrm>
            <a:off x="6553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lnSpc>
                <a:spcPct val="95000"/>
              </a:lnSpc>
              <a:tabLst>
                <a:tab pos="723900" algn="l"/>
                <a:tab pos="1447800" algn="l"/>
              </a:tabLst>
              <a:defRPr sz="1200">
                <a:solidFill>
                  <a:srgbClr val="000000"/>
                </a:solidFill>
                <a:latin typeface="Times New Roman" pitchFamily="16" charset="0"/>
              </a:defRPr>
            </a:lvl1pPr>
          </a:lstStyle>
          <a:p>
            <a:fld id="{E4F67D41-539C-4C63-81D1-1D691EF21F2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mj-lt"/>
          <a:ea typeface="+mj-ea"/>
          <a:cs typeface="+mj-cs"/>
        </a:defRPr>
      </a:lvl1pPr>
      <a:lvl2pPr marL="742950" indent="-28575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2pPr>
      <a:lvl3pPr marL="1143000" indent="-22860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3pPr>
      <a:lvl4pPr marL="1600200" indent="-22860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4pPr>
      <a:lvl5pPr marL="2057400" indent="-22860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5pPr>
      <a:lvl6pPr marL="2514600" indent="-22860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6pPr>
      <a:lvl7pPr marL="2971800" indent="-22860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7pPr>
      <a:lvl8pPr marL="3429000" indent="-22860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8pPr>
      <a:lvl9pPr marL="3886200" indent="-228600" algn="l" defTabSz="457200" rtl="0" fontAlgn="base">
        <a:lnSpc>
          <a:spcPct val="95000"/>
        </a:lnSpc>
        <a:spcBef>
          <a:spcPct val="0"/>
        </a:spcBef>
        <a:spcAft>
          <a:spcPct val="0"/>
        </a:spcAft>
        <a:buClr>
          <a:srgbClr val="000000"/>
        </a:buClr>
        <a:buSzPct val="100000"/>
        <a:buFont typeface="Times New Roman" pitchFamily="16" charset="0"/>
        <a:defRPr sz="3600">
          <a:solidFill>
            <a:srgbClr val="FF0000"/>
          </a:solidFill>
          <a:latin typeface="Georgia" pitchFamily="16" charset="0"/>
          <a:cs typeface="DejaVu Sans" charset="0"/>
        </a:defRPr>
      </a:lvl9pPr>
    </p:titleStyle>
    <p:bodyStyle>
      <a:lvl1pPr marL="342900" indent="-342900" algn="l" defTabSz="457200" rtl="0" fontAlgn="base">
        <a:lnSpc>
          <a:spcPct val="101000"/>
        </a:lnSpc>
        <a:spcBef>
          <a:spcPts val="725"/>
        </a:spcBef>
        <a:spcAft>
          <a:spcPct val="0"/>
        </a:spcAft>
        <a:buClr>
          <a:srgbClr val="000000"/>
        </a:buClr>
        <a:buSzPct val="100000"/>
        <a:buFont typeface="Times New Roman" pitchFamily="16" charset="0"/>
        <a:defRPr sz="2900">
          <a:solidFill>
            <a:srgbClr val="777777"/>
          </a:solidFill>
          <a:latin typeface="+mn-lt"/>
          <a:ea typeface="+mn-ea"/>
          <a:cs typeface="+mn-cs"/>
        </a:defRPr>
      </a:lvl1pPr>
      <a:lvl2pPr marL="742950" indent="-285750" algn="l" defTabSz="457200" rtl="0" fontAlgn="base">
        <a:lnSpc>
          <a:spcPct val="101000"/>
        </a:lnSpc>
        <a:spcBef>
          <a:spcPts val="625"/>
        </a:spcBef>
        <a:spcAft>
          <a:spcPct val="0"/>
        </a:spcAft>
        <a:buClr>
          <a:srgbClr val="000000"/>
        </a:buClr>
        <a:buSzPct val="100000"/>
        <a:buFont typeface="Times New Roman" pitchFamily="16" charset="0"/>
        <a:defRPr sz="2500">
          <a:solidFill>
            <a:srgbClr val="777777"/>
          </a:solidFill>
          <a:latin typeface="+mn-lt"/>
          <a:cs typeface="+mn-cs"/>
        </a:defRPr>
      </a:lvl2pPr>
      <a:lvl3pPr marL="1143000" indent="-228600" algn="l" defTabSz="457200" rtl="0" fontAlgn="base">
        <a:lnSpc>
          <a:spcPct val="101000"/>
        </a:lnSpc>
        <a:spcBef>
          <a:spcPts val="550"/>
        </a:spcBef>
        <a:spcAft>
          <a:spcPct val="0"/>
        </a:spcAft>
        <a:buClr>
          <a:srgbClr val="000000"/>
        </a:buClr>
        <a:buSzPct val="100000"/>
        <a:buFont typeface="Times New Roman" pitchFamily="16" charset="0"/>
        <a:defRPr sz="2200">
          <a:solidFill>
            <a:srgbClr val="777777"/>
          </a:solidFill>
          <a:latin typeface="+mn-lt"/>
          <a:cs typeface="+mn-cs"/>
        </a:defRPr>
      </a:lvl3pPr>
      <a:lvl4pPr marL="1600200" indent="-228600" algn="l" defTabSz="457200" rtl="0" fontAlgn="base">
        <a:lnSpc>
          <a:spcPct val="101000"/>
        </a:lnSpc>
        <a:spcBef>
          <a:spcPts val="475"/>
        </a:spcBef>
        <a:spcAft>
          <a:spcPct val="0"/>
        </a:spcAft>
        <a:buClr>
          <a:srgbClr val="000000"/>
        </a:buClr>
        <a:buSzPct val="100000"/>
        <a:buFont typeface="Times New Roman" pitchFamily="16" charset="0"/>
        <a:defRPr sz="1900">
          <a:solidFill>
            <a:srgbClr val="777777"/>
          </a:solidFill>
          <a:latin typeface="+mn-lt"/>
          <a:cs typeface="+mn-cs"/>
        </a:defRPr>
      </a:lvl4pPr>
      <a:lvl5pPr marL="2057400" indent="-228600" algn="l" defTabSz="457200" rtl="0" fontAlgn="base">
        <a:lnSpc>
          <a:spcPct val="101000"/>
        </a:lnSpc>
        <a:spcBef>
          <a:spcPts val="475"/>
        </a:spcBef>
        <a:spcAft>
          <a:spcPct val="0"/>
        </a:spcAft>
        <a:buClr>
          <a:srgbClr val="000000"/>
        </a:buClr>
        <a:buSzPct val="100000"/>
        <a:buFont typeface="Times New Roman" pitchFamily="16" charset="0"/>
        <a:defRPr sz="1900">
          <a:solidFill>
            <a:srgbClr val="777777"/>
          </a:solidFill>
          <a:latin typeface="+mn-lt"/>
          <a:cs typeface="+mn-cs"/>
        </a:defRPr>
      </a:lvl5pPr>
      <a:lvl6pPr marL="2514600" indent="-228600" algn="l" defTabSz="457200" rtl="0" fontAlgn="base">
        <a:lnSpc>
          <a:spcPct val="101000"/>
        </a:lnSpc>
        <a:spcBef>
          <a:spcPts val="475"/>
        </a:spcBef>
        <a:spcAft>
          <a:spcPct val="0"/>
        </a:spcAft>
        <a:buClr>
          <a:srgbClr val="000000"/>
        </a:buClr>
        <a:buSzPct val="100000"/>
        <a:buFont typeface="Times New Roman" pitchFamily="16" charset="0"/>
        <a:defRPr sz="1900">
          <a:solidFill>
            <a:srgbClr val="777777"/>
          </a:solidFill>
          <a:latin typeface="+mn-lt"/>
          <a:cs typeface="+mn-cs"/>
        </a:defRPr>
      </a:lvl6pPr>
      <a:lvl7pPr marL="2971800" indent="-228600" algn="l" defTabSz="457200" rtl="0" fontAlgn="base">
        <a:lnSpc>
          <a:spcPct val="101000"/>
        </a:lnSpc>
        <a:spcBef>
          <a:spcPts val="475"/>
        </a:spcBef>
        <a:spcAft>
          <a:spcPct val="0"/>
        </a:spcAft>
        <a:buClr>
          <a:srgbClr val="000000"/>
        </a:buClr>
        <a:buSzPct val="100000"/>
        <a:buFont typeface="Times New Roman" pitchFamily="16" charset="0"/>
        <a:defRPr sz="1900">
          <a:solidFill>
            <a:srgbClr val="777777"/>
          </a:solidFill>
          <a:latin typeface="+mn-lt"/>
          <a:cs typeface="+mn-cs"/>
        </a:defRPr>
      </a:lvl7pPr>
      <a:lvl8pPr marL="3429000" indent="-228600" algn="l" defTabSz="457200" rtl="0" fontAlgn="base">
        <a:lnSpc>
          <a:spcPct val="101000"/>
        </a:lnSpc>
        <a:spcBef>
          <a:spcPts val="475"/>
        </a:spcBef>
        <a:spcAft>
          <a:spcPct val="0"/>
        </a:spcAft>
        <a:buClr>
          <a:srgbClr val="000000"/>
        </a:buClr>
        <a:buSzPct val="100000"/>
        <a:buFont typeface="Times New Roman" pitchFamily="16" charset="0"/>
        <a:defRPr sz="1900">
          <a:solidFill>
            <a:srgbClr val="777777"/>
          </a:solidFill>
          <a:latin typeface="+mn-lt"/>
          <a:cs typeface="+mn-cs"/>
        </a:defRPr>
      </a:lvl8pPr>
      <a:lvl9pPr marL="3886200" indent="-228600" algn="l" defTabSz="457200" rtl="0" fontAlgn="base">
        <a:lnSpc>
          <a:spcPct val="101000"/>
        </a:lnSpc>
        <a:spcBef>
          <a:spcPts val="475"/>
        </a:spcBef>
        <a:spcAft>
          <a:spcPct val="0"/>
        </a:spcAft>
        <a:buClr>
          <a:srgbClr val="000000"/>
        </a:buClr>
        <a:buSzPct val="100000"/>
        <a:buFont typeface="Times New Roman" pitchFamily="16" charset="0"/>
        <a:defRPr sz="1900">
          <a:solidFill>
            <a:srgbClr val="777777"/>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rtentnu.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medialab-prado.es/article/26000_pixeles_presentacion_final"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www.netmf.com/gadgete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rtentnu.wordpress.com/dissemination/the-open-wal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sart.svn.sourceforge.ne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6156176" y="1063336"/>
            <a:ext cx="2612976"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ctr">
              <a:lnSpc>
                <a:spcPct val="98000"/>
              </a:lnSpc>
            </a:pPr>
            <a:r>
              <a:rPr lang="en-GB" sz="2000" b="1" dirty="0" smtClean="0">
                <a:hlinkClick r:id="rId3"/>
              </a:rPr>
              <a:t>www.artentnu.com</a:t>
            </a:r>
            <a:endParaRPr lang="en-GB" sz="2000" b="1" dirty="0"/>
          </a:p>
        </p:txBody>
      </p:sp>
      <p:sp>
        <p:nvSpPr>
          <p:cNvPr id="5122" name="Text Box 2"/>
          <p:cNvSpPr txBox="1">
            <a:spLocks noChangeArrowheads="1"/>
          </p:cNvSpPr>
          <p:nvPr/>
        </p:nvSpPr>
        <p:spPr bwMode="auto">
          <a:xfrm>
            <a:off x="251520" y="4293096"/>
            <a:ext cx="5184576" cy="2323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1pPr>
            <a:lvl2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2pPr>
            <a:lvl3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3pPr>
            <a:lvl4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4pPr>
            <a:lvl5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9pPr>
          </a:lstStyle>
          <a:p>
            <a:pPr>
              <a:lnSpc>
                <a:spcPct val="78000"/>
              </a:lnSpc>
              <a:spcBef>
                <a:spcPts val="550"/>
              </a:spcBef>
            </a:pPr>
            <a:r>
              <a:rPr lang="en-GB" sz="2200" dirty="0"/>
              <a:t> </a:t>
            </a:r>
          </a:p>
          <a:p>
            <a:r>
              <a:rPr lang="en-GB" sz="2200" dirty="0"/>
              <a:t>Letizia </a:t>
            </a:r>
            <a:r>
              <a:rPr lang="en-GB" sz="2200" dirty="0" smtClean="0"/>
              <a:t>Jaccheri</a:t>
            </a:r>
            <a:endParaRPr lang="en-GB" sz="2200" dirty="0"/>
          </a:p>
          <a:p>
            <a:pPr algn="ctr">
              <a:lnSpc>
                <a:spcPct val="78000"/>
              </a:lnSpc>
              <a:spcBef>
                <a:spcPts val="550"/>
              </a:spcBef>
            </a:pPr>
            <a:endParaRPr lang="en-GB" sz="2200" dirty="0"/>
          </a:p>
          <a:p>
            <a:pPr algn="ctr">
              <a:lnSpc>
                <a:spcPct val="78000"/>
              </a:lnSpc>
              <a:spcBef>
                <a:spcPts val="550"/>
              </a:spcBef>
            </a:pPr>
            <a:r>
              <a:rPr lang="en-GB" sz="2200" dirty="0"/>
              <a:t>Department of Computer and Information Science</a:t>
            </a:r>
          </a:p>
          <a:p>
            <a:pPr algn="ctr">
              <a:lnSpc>
                <a:spcPct val="78000"/>
              </a:lnSpc>
              <a:spcBef>
                <a:spcPts val="550"/>
              </a:spcBef>
            </a:pPr>
            <a:r>
              <a:rPr lang="ar-SA" sz="2200" dirty="0"/>
              <a:t>‏</a:t>
            </a:r>
            <a:r>
              <a:rPr lang="en-GB" sz="2200" dirty="0"/>
              <a:t>Norwegian University  of Science and Technology</a:t>
            </a:r>
          </a:p>
          <a:p>
            <a:pPr>
              <a:lnSpc>
                <a:spcPct val="78000"/>
              </a:lnSpc>
              <a:spcBef>
                <a:spcPts val="550"/>
              </a:spcBef>
            </a:pPr>
            <a:endParaRPr lang="en-GB" sz="22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864096"/>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156176" y="3212976"/>
            <a:ext cx="2989344" cy="1477328"/>
          </a:xfrm>
          <a:prstGeom prst="rect">
            <a:avLst/>
          </a:prstGeom>
          <a:noFill/>
        </p:spPr>
        <p:txBody>
          <a:bodyPr wrap="none" rtlCol="0">
            <a:spAutoFit/>
          </a:bodyPr>
          <a:lstStyle/>
          <a:p>
            <a:r>
              <a:rPr lang="en-US" dirty="0"/>
              <a:t>for MKI-students</a:t>
            </a:r>
          </a:p>
          <a:p>
            <a:r>
              <a:rPr lang="en-US" dirty="0">
                <a:solidFill>
                  <a:schemeClr val="tx1"/>
                </a:solidFill>
              </a:rPr>
              <a:t> </a:t>
            </a:r>
          </a:p>
          <a:p>
            <a:r>
              <a:rPr lang="nb-NO" dirty="0">
                <a:solidFill>
                  <a:schemeClr val="tx1"/>
                </a:solidFill>
              </a:rPr>
              <a:t>kl. 13.30 Room D133, </a:t>
            </a:r>
            <a:endParaRPr lang="nb-NO" dirty="0" smtClean="0">
              <a:solidFill>
                <a:schemeClr val="tx1"/>
              </a:solidFill>
            </a:endParaRPr>
          </a:p>
          <a:p>
            <a:r>
              <a:rPr lang="nb-NO" dirty="0" smtClean="0">
                <a:solidFill>
                  <a:schemeClr val="tx1"/>
                </a:solidFill>
              </a:rPr>
              <a:t>seminarrom </a:t>
            </a:r>
            <a:r>
              <a:rPr lang="nb-NO" dirty="0">
                <a:solidFill>
                  <a:schemeClr val="tx1"/>
                </a:solidFill>
              </a:rPr>
              <a:t>i Bygg 11, nivå </a:t>
            </a:r>
            <a:r>
              <a:rPr lang="nb-NO" dirty="0" smtClean="0">
                <a:solidFill>
                  <a:schemeClr val="tx1"/>
                </a:solidFill>
              </a:rPr>
              <a:t>4 </a:t>
            </a:r>
            <a:endParaRPr lang="en-US" dirty="0">
              <a:solidFill>
                <a:schemeClr val="tx1"/>
              </a:solidFill>
            </a:endParaRPr>
          </a:p>
          <a:p>
            <a:endParaRPr lang="en-US" dirty="0"/>
          </a:p>
        </p:txBody>
      </p:sp>
    </p:spTree>
  </p:cSld>
  <p:clrMapOvr>
    <a:masterClrMapping/>
  </p:clrMapOvr>
  <p:transition spd="med" advTm="4096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idx="4294967295"/>
          </p:nvPr>
        </p:nvSpPr>
        <p:spPr>
          <a:xfrm>
            <a:off x="457200" y="128588"/>
            <a:ext cx="8228013" cy="1433512"/>
          </a:xfrm>
          <a:ln/>
        </p:spPr>
        <p:txBody>
          <a:bodyPr tIns="5544"/>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a:t>Those who did not win</a:t>
            </a:r>
          </a:p>
        </p:txBody>
      </p:sp>
      <p:sp>
        <p:nvSpPr>
          <p:cNvPr id="15362" name="Rectangle 2"/>
          <p:cNvSpPr>
            <a:spLocks noGrp="1" noChangeArrowheads="1"/>
          </p:cNvSpPr>
          <p:nvPr>
            <p:ph type="body" idx="4294967295"/>
          </p:nvPr>
        </p:nvSpPr>
        <p:spPr>
          <a:xfrm>
            <a:off x="457200" y="1600200"/>
            <a:ext cx="8228013" cy="4525963"/>
          </a:xfrm>
          <a:ln/>
        </p:spPr>
        <p:txBody>
          <a:bodyPr/>
          <a:lstStyle/>
          <a:p>
            <a:pPr marL="339725" indent="-339725">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a:t>Technology based, rather than inspired by an </a:t>
            </a:r>
            <a:r>
              <a:rPr lang="en-US" dirty="0" err="1"/>
              <a:t>estetic</a:t>
            </a:r>
            <a:r>
              <a:rPr lang="en-US" dirty="0"/>
              <a:t>, poetic idea. Should go together with some artists.</a:t>
            </a:r>
          </a:p>
          <a:p>
            <a:pPr marL="339725" indent="-339725">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a:t>Too little elaborated.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ctr">
              <a:lnSpc>
                <a:spcPct val="98000"/>
              </a:lnSpc>
            </a:pPr>
            <a:endParaRPr lang="en-GB" sz="4400" dirty="0"/>
          </a:p>
        </p:txBody>
      </p:sp>
      <p:sp>
        <p:nvSpPr>
          <p:cNvPr id="22530" name="Text Box 2"/>
          <p:cNvSpPr txBox="1">
            <a:spLocks noChangeArrowheads="1"/>
          </p:cNvSpPr>
          <p:nvPr/>
        </p:nvSpPr>
        <p:spPr bwMode="auto">
          <a:xfrm>
            <a:off x="228600" y="1371600"/>
            <a:ext cx="41148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1pPr>
            <a:lvl2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2pPr>
            <a:lvl3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3pPr>
            <a:lvl4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4pPr>
            <a:lvl5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9pPr>
          </a:lstStyle>
          <a:p>
            <a:pPr>
              <a:lnSpc>
                <a:spcPct val="98000"/>
              </a:lnSpc>
              <a:spcBef>
                <a:spcPts val="500"/>
              </a:spcBef>
            </a:pPr>
            <a:r>
              <a:rPr lang="en-GB" sz="2000"/>
              <a:t>  </a:t>
            </a:r>
          </a:p>
          <a:p>
            <a:pPr>
              <a:lnSpc>
                <a:spcPct val="97000"/>
              </a:lnSpc>
              <a:spcBef>
                <a:spcPts val="500"/>
              </a:spcBef>
            </a:pPr>
            <a:endParaRPr lang="en-GB" sz="2000"/>
          </a:p>
        </p:txBody>
      </p:sp>
      <p:sp>
        <p:nvSpPr>
          <p:cNvPr id="22531" name="Text Box 3"/>
          <p:cNvSpPr txBox="1">
            <a:spLocks noChangeArrowheads="1"/>
          </p:cNvSpPr>
          <p:nvPr/>
        </p:nvSpPr>
        <p:spPr bwMode="auto">
          <a:xfrm>
            <a:off x="0" y="1371600"/>
            <a:ext cx="9256713" cy="393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endParaRPr lang="en-US" dirty="0"/>
          </a:p>
        </p:txBody>
      </p:sp>
      <p:sp>
        <p:nvSpPr>
          <p:cNvPr id="2" name="Title 1"/>
          <p:cNvSpPr>
            <a:spLocks noGrp="1"/>
          </p:cNvSpPr>
          <p:nvPr>
            <p:ph type="title" idx="4294967295"/>
          </p:nvPr>
        </p:nvSpPr>
        <p:spPr/>
        <p:txBody>
          <a:bodyPr/>
          <a:lstStyle/>
          <a:p>
            <a:pPr marL="0" marR="0" indent="0" algn="ctr" defTabSz="457200" rtl="0" eaLnBrk="1" fontAlgn="base" latinLnBrk="0" hangingPunct="1">
              <a:lnSpc>
                <a:spcPct val="99000"/>
              </a:lnSpc>
              <a:spcBef>
                <a:spcPct val="0"/>
              </a:spcBef>
              <a:spcAft>
                <a:spcPct val="0"/>
              </a:spcAft>
              <a:buClr>
                <a:srgbClr val="000000"/>
              </a:buClr>
              <a:buSzPct val="100000"/>
              <a:buFont typeface="Times New Roman" pitchFamily="16" charset="0"/>
              <a:buNone/>
              <a:tabLst/>
              <a:defRPr/>
            </a:pPr>
            <a:r>
              <a:rPr lang="en-GB" sz="4400" kern="1200" dirty="0" smtClean="0">
                <a:solidFill>
                  <a:schemeClr val="tx1"/>
                </a:solidFill>
                <a:effectLst/>
                <a:latin typeface="Calibri"/>
                <a:ea typeface="+mn-ea"/>
                <a:cs typeface="DejaVu Sans"/>
              </a:rPr>
              <a:t>Anne </a:t>
            </a:r>
            <a:r>
              <a:rPr lang="en-GB" sz="4400" kern="1200" dirty="0" err="1" smtClean="0">
                <a:solidFill>
                  <a:schemeClr val="tx1"/>
                </a:solidFill>
                <a:effectLst/>
                <a:latin typeface="Calibri"/>
                <a:ea typeface="+mn-ea"/>
                <a:cs typeface="DejaVu Sans"/>
              </a:rPr>
              <a:t>Marthe</a:t>
            </a:r>
            <a:r>
              <a:rPr lang="en-GB" sz="4400" kern="1200" dirty="0" smtClean="0">
                <a:solidFill>
                  <a:schemeClr val="tx1"/>
                </a:solidFill>
                <a:effectLst/>
                <a:latin typeface="Calibri"/>
                <a:ea typeface="+mn-ea"/>
                <a:cs typeface="DejaVu Sans"/>
              </a:rPr>
              <a:t> </a:t>
            </a:r>
            <a:r>
              <a:rPr lang="en-GB" sz="4400" kern="1200" dirty="0" err="1" smtClean="0">
                <a:solidFill>
                  <a:schemeClr val="tx1"/>
                </a:solidFill>
                <a:effectLst/>
                <a:latin typeface="Calibri"/>
                <a:ea typeface="+mn-ea"/>
                <a:cs typeface="DejaVu Sans"/>
              </a:rPr>
              <a:t>Dyvi</a:t>
            </a:r>
            <a:r>
              <a:rPr lang="en-GB" sz="4400" kern="1200" dirty="0" smtClean="0">
                <a:solidFill>
                  <a:schemeClr val="tx1"/>
                </a:solidFill>
                <a:effectLst/>
                <a:latin typeface="Calibri"/>
                <a:ea typeface="+mn-ea"/>
                <a:cs typeface="DejaVu Sans"/>
              </a:rPr>
              <a:t> - </a:t>
            </a:r>
            <a:r>
              <a:rPr lang="en-US" sz="4400" dirty="0" smtClean="0">
                <a:solidFill>
                  <a:schemeClr val="tx1"/>
                </a:solidFill>
                <a:effectLst/>
                <a:latin typeface="+mj-lt"/>
                <a:ea typeface="+mj-ea"/>
                <a:cs typeface="+mj-cs"/>
              </a:rPr>
              <a:t>GLIMT</a:t>
            </a:r>
            <a:endParaRPr lang="en-US" dirty="0" smtClean="0">
              <a:solidFill>
                <a:schemeClr val="tx1"/>
              </a:solidFill>
              <a:effectLst/>
            </a:endParaRPr>
          </a:p>
        </p:txBody>
      </p:sp>
      <p:sp>
        <p:nvSpPr>
          <p:cNvPr id="3" name="Text Placeholder 2"/>
          <p:cNvSpPr>
            <a:spLocks noGrp="1"/>
          </p:cNvSpPr>
          <p:nvPr>
            <p:ph type="body" idx="4294967295"/>
          </p:nvPr>
        </p:nvSpPr>
        <p:spPr/>
        <p:txBody>
          <a:bodyPr/>
          <a:lstStyle/>
          <a:p>
            <a:pPr rtl="0" fontAlgn="base"/>
            <a:r>
              <a:rPr lang="en-US" sz="2400" dirty="0" smtClean="0">
                <a:solidFill>
                  <a:srgbClr val="000000"/>
                </a:solidFill>
                <a:effectLst/>
              </a:rPr>
              <a:t>The building where “The Wall” is located is “ populated” with students</a:t>
            </a:r>
            <a:r>
              <a:rPr lang="en-US" sz="2400" dirty="0"/>
              <a:t> </a:t>
            </a:r>
            <a:r>
              <a:rPr lang="en-US" sz="2400" dirty="0" smtClean="0">
                <a:solidFill>
                  <a:srgbClr val="000000"/>
                </a:solidFill>
                <a:effectLst/>
              </a:rPr>
              <a:t>and staff. Two main ingredients in a school. No students - no school, no</a:t>
            </a:r>
            <a:r>
              <a:rPr lang="en-US" sz="2400" dirty="0"/>
              <a:t> </a:t>
            </a:r>
            <a:r>
              <a:rPr lang="en-US" sz="2400" dirty="0" smtClean="0">
                <a:solidFill>
                  <a:srgbClr val="000000"/>
                </a:solidFill>
                <a:effectLst/>
              </a:rPr>
              <a:t>staff - no school.</a:t>
            </a:r>
            <a:endParaRPr lang="en-US" sz="2400" dirty="0" smtClean="0">
              <a:effectLst/>
            </a:endParaRPr>
          </a:p>
          <a:p>
            <a:pPr rtl="0" fontAlgn="base"/>
            <a:r>
              <a:rPr lang="en-US" sz="2400" dirty="0" smtClean="0">
                <a:solidFill>
                  <a:srgbClr val="000000"/>
                </a:solidFill>
                <a:effectLst/>
              </a:rPr>
              <a:t>I want the </a:t>
            </a:r>
            <a:r>
              <a:rPr lang="en-US" sz="2400" dirty="0" err="1" smtClean="0">
                <a:solidFill>
                  <a:srgbClr val="000000"/>
                </a:solidFill>
                <a:effectLst/>
              </a:rPr>
              <a:t>artpiece</a:t>
            </a:r>
            <a:r>
              <a:rPr lang="en-US" sz="2400" dirty="0" smtClean="0">
                <a:solidFill>
                  <a:srgbClr val="000000"/>
                </a:solidFill>
                <a:effectLst/>
              </a:rPr>
              <a:t> to be a documentation of the activity in the building.</a:t>
            </a:r>
            <a:r>
              <a:rPr lang="en-US" sz="2400" dirty="0"/>
              <a:t> </a:t>
            </a:r>
            <a:r>
              <a:rPr lang="en-US" sz="2400" dirty="0" smtClean="0">
                <a:solidFill>
                  <a:srgbClr val="000000"/>
                </a:solidFill>
                <a:effectLst/>
              </a:rPr>
              <a:t>And a documentation of that every person does equally effect their surroundings. Visually expressed through a light-</a:t>
            </a:r>
            <a:r>
              <a:rPr lang="en-US" sz="2400" dirty="0" err="1" smtClean="0">
                <a:solidFill>
                  <a:srgbClr val="000000"/>
                </a:solidFill>
                <a:effectLst/>
              </a:rPr>
              <a:t>glimps</a:t>
            </a:r>
            <a:r>
              <a:rPr lang="en-US" sz="2400" dirty="0" smtClean="0">
                <a:solidFill>
                  <a:srgbClr val="000000"/>
                </a:solidFill>
                <a:effectLst/>
              </a:rPr>
              <a:t>.</a:t>
            </a:r>
            <a:endParaRPr lang="en-US" sz="2400" dirty="0" smtClean="0">
              <a:effectLst/>
            </a:endParaRPr>
          </a:p>
          <a:p>
            <a:pPr rtl="0" fontAlgn="base"/>
            <a:r>
              <a:rPr lang="en-US" sz="2400" dirty="0" smtClean="0">
                <a:solidFill>
                  <a:srgbClr val="000000"/>
                </a:solidFill>
                <a:effectLst/>
              </a:rPr>
              <a:t>The pattern is created by the collection of movement by every user of</a:t>
            </a:r>
            <a:r>
              <a:rPr lang="en-US" sz="2400" dirty="0"/>
              <a:t> </a:t>
            </a:r>
            <a:r>
              <a:rPr lang="en-US" sz="2400" dirty="0" smtClean="0">
                <a:solidFill>
                  <a:srgbClr val="000000"/>
                </a:solidFill>
                <a:effectLst/>
              </a:rPr>
              <a:t>the building.</a:t>
            </a:r>
            <a:endParaRPr lang="en-US" sz="2400" dirty="0" smtClean="0">
              <a:effectLst/>
            </a:endParaRPr>
          </a:p>
          <a:p>
            <a:pPr rtl="0" fontAlgn="base"/>
            <a:r>
              <a:rPr lang="en-US" sz="2400" dirty="0" smtClean="0">
                <a:solidFill>
                  <a:srgbClr val="000000"/>
                </a:solidFill>
                <a:effectLst/>
              </a:rPr>
              <a:t>Motivation: it is driven by an </a:t>
            </a:r>
            <a:r>
              <a:rPr lang="en-US" sz="2400" dirty="0" err="1" smtClean="0">
                <a:solidFill>
                  <a:srgbClr val="000000"/>
                </a:solidFill>
                <a:effectLst/>
              </a:rPr>
              <a:t>estetic</a:t>
            </a:r>
            <a:r>
              <a:rPr lang="en-US" sz="2400" dirty="0" smtClean="0">
                <a:solidFill>
                  <a:srgbClr val="000000"/>
                </a:solidFill>
                <a:effectLst/>
              </a:rPr>
              <a:t> idea which invites us to reflect about </a:t>
            </a:r>
            <a:r>
              <a:rPr lang="en-US" sz="2400" dirty="0"/>
              <a:t> </a:t>
            </a:r>
            <a:r>
              <a:rPr lang="en-US" sz="2400" dirty="0" smtClean="0">
                <a:solidFill>
                  <a:srgbClr val="000000"/>
                </a:solidFill>
                <a:effectLst/>
              </a:rPr>
              <a:t>students and teachers, their patterns of activities and relations. </a:t>
            </a:r>
            <a:endParaRPr lang="en-US" sz="2400" dirty="0" smtClean="0">
              <a:effectLst/>
            </a:endParaRPr>
          </a:p>
          <a:p>
            <a:pPr lvl="0" rtl="0" fontAlgn="base"/>
            <a:endParaRPr lang="en-US" dirty="0" smtClean="0">
              <a:effectLst/>
            </a:endParaRPr>
          </a:p>
          <a:p>
            <a:endParaRPr lang="en-US" dirty="0"/>
          </a:p>
        </p:txBody>
      </p:sp>
    </p:spTree>
  </p:cSld>
  <p:clrMapOvr>
    <a:masterClrMapping/>
  </p:clrMapOvr>
  <p:transition spd="med" advTm="4096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3123778"/>
          </a:xfrm>
        </p:spPr>
        <p:txBody>
          <a:bodyPr/>
          <a:lstStyle/>
          <a:p>
            <a:r>
              <a:rPr lang="nb-NO" dirty="0" smtClean="0"/>
              <a:t>a) </a:t>
            </a:r>
            <a:r>
              <a:rPr lang="nb-NO" dirty="0" err="1" smtClean="0"/>
              <a:t>Practices</a:t>
            </a:r>
            <a:r>
              <a:rPr lang="nb-NO" dirty="0" smtClean="0"/>
              <a:t>: Wall art in </a:t>
            </a:r>
            <a:r>
              <a:rPr lang="nb-NO" dirty="0" err="1" smtClean="0"/>
              <a:t>the</a:t>
            </a:r>
            <a:r>
              <a:rPr lang="nb-NO" dirty="0" smtClean="0"/>
              <a:t> </a:t>
            </a:r>
            <a:r>
              <a:rPr lang="nb-NO" dirty="0" err="1" smtClean="0"/>
              <a:t>world</a:t>
            </a:r>
            <a:r>
              <a:rPr lang="nb-NO" dirty="0" smtClean="0"/>
              <a:t> - </a:t>
            </a:r>
            <a:r>
              <a:rPr lang="nb-NO" dirty="0" err="1" smtClean="0"/>
              <a:t>similar</a:t>
            </a:r>
            <a:r>
              <a:rPr lang="nb-NO" dirty="0" smtClean="0"/>
              <a:t> </a:t>
            </a:r>
            <a:r>
              <a:rPr lang="nb-NO" dirty="0" err="1" smtClean="0"/>
              <a:t>projects</a:t>
            </a:r>
            <a:r>
              <a:rPr lang="nb-NO" dirty="0" smtClean="0"/>
              <a:t/>
            </a:r>
            <a:br>
              <a:rPr lang="nb-NO" dirty="0" smtClean="0"/>
            </a:br>
            <a:r>
              <a:rPr lang="nb-NO" dirty="0" smtClean="0"/>
              <a:t>b) </a:t>
            </a:r>
            <a:r>
              <a:rPr lang="nb-NO" dirty="0" err="1" smtClean="0"/>
              <a:t>Theories</a:t>
            </a:r>
            <a:r>
              <a:rPr lang="nb-NO" dirty="0" smtClean="0"/>
              <a:t>: </a:t>
            </a:r>
            <a:r>
              <a:rPr lang="nb-NO" dirty="0" err="1" smtClean="0"/>
              <a:t>which</a:t>
            </a:r>
            <a:r>
              <a:rPr lang="nb-NO" dirty="0" smtClean="0"/>
              <a:t> </a:t>
            </a:r>
            <a:r>
              <a:rPr lang="nb-NO" dirty="0" err="1" smtClean="0"/>
              <a:t>theories</a:t>
            </a:r>
            <a:r>
              <a:rPr lang="nb-NO" dirty="0" smtClean="0"/>
              <a:t> </a:t>
            </a:r>
            <a:r>
              <a:rPr lang="nb-NO" dirty="0" err="1" smtClean="0"/>
              <a:t>can</a:t>
            </a:r>
            <a:r>
              <a:rPr lang="nb-NO" dirty="0"/>
              <a:t> </a:t>
            </a:r>
            <a:r>
              <a:rPr lang="nb-NO" dirty="0" err="1" smtClean="0"/>
              <a:t>help</a:t>
            </a:r>
            <a:r>
              <a:rPr lang="nb-NO" dirty="0" smtClean="0"/>
              <a:t> to understand wall art </a:t>
            </a:r>
            <a:r>
              <a:rPr lang="nb-NO" dirty="0" err="1" smtClean="0"/>
              <a:t>projects</a:t>
            </a:r>
            <a:r>
              <a:rPr lang="nb-NO" dirty="0" smtClean="0"/>
              <a:t> and </a:t>
            </a:r>
            <a:r>
              <a:rPr lang="nb-NO" dirty="0" err="1" smtClean="0"/>
              <a:t>their</a:t>
            </a:r>
            <a:r>
              <a:rPr lang="nb-NO" dirty="0" smtClean="0"/>
              <a:t> </a:t>
            </a:r>
            <a:r>
              <a:rPr lang="nb-NO" dirty="0" err="1" smtClean="0"/>
              <a:t>participation</a:t>
            </a:r>
            <a:r>
              <a:rPr lang="nb-NO" dirty="0" smtClean="0"/>
              <a:t> </a:t>
            </a:r>
            <a:r>
              <a:rPr lang="nb-NO" dirty="0" err="1" smtClean="0"/>
              <a:t>processes</a:t>
            </a:r>
            <a:r>
              <a:rPr lang="nb-NO" dirty="0" smtClean="0"/>
              <a:t>? </a:t>
            </a:r>
            <a:endParaRPr lang="en-US" dirty="0"/>
          </a:p>
        </p:txBody>
      </p:sp>
      <p:sp>
        <p:nvSpPr>
          <p:cNvPr id="3" name="Subtitle 2"/>
          <p:cNvSpPr>
            <a:spLocks noGrp="1"/>
          </p:cNvSpPr>
          <p:nvPr>
            <p:ph type="subTitle" idx="1"/>
          </p:nvPr>
        </p:nvSpPr>
        <p:spPr>
          <a:xfrm>
            <a:off x="323528" y="4653136"/>
            <a:ext cx="6336704" cy="792088"/>
          </a:xfrm>
        </p:spPr>
        <p:txBody>
          <a:bodyPr/>
          <a:lstStyle/>
          <a:p>
            <a:pPr algn="l"/>
            <a:r>
              <a:rPr lang="en-US" sz="1400" dirty="0">
                <a:hlinkClick r:id="rId2"/>
              </a:rPr>
              <a:t>http://medialab-prado.es/article/26000_pixeles_presentacion_final</a:t>
            </a:r>
            <a:endParaRPr lang="en-US" sz="1400" dirty="0"/>
          </a:p>
        </p:txBody>
      </p:sp>
    </p:spTree>
    <p:extLst>
      <p:ext uri="{BB962C8B-B14F-4D97-AF65-F5344CB8AC3E}">
        <p14:creationId xmlns:p14="http://schemas.microsoft.com/office/powerpoint/2010/main" val="4143296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8000"/>
              </a:lnSpc>
            </a:pPr>
            <a:r>
              <a:rPr lang="en-GB" b="1" dirty="0" smtClean="0"/>
              <a:t>2 master descriptions</a:t>
            </a:r>
            <a:r>
              <a:rPr lang="en-GB" b="1" dirty="0"/>
              <a:t/>
            </a:r>
            <a:br>
              <a:rPr lang="en-GB" b="1" dirty="0"/>
            </a:br>
            <a:endParaRPr lang="en-US" dirty="0"/>
          </a:p>
        </p:txBody>
      </p:sp>
      <p:sp>
        <p:nvSpPr>
          <p:cNvPr id="5" name="Content Placeholder 4"/>
          <p:cNvSpPr>
            <a:spLocks noGrp="1"/>
          </p:cNvSpPr>
          <p:nvPr>
            <p:ph sz="half" idx="2"/>
          </p:nvPr>
        </p:nvSpPr>
        <p:spPr/>
        <p:txBody>
          <a:bodyPr/>
          <a:lstStyle/>
          <a:p>
            <a:r>
              <a:rPr lang="en-US" dirty="0" smtClean="0"/>
              <a:t>1) Computer </a:t>
            </a:r>
            <a:r>
              <a:rPr lang="en-US" dirty="0"/>
              <a:t>enabled </a:t>
            </a:r>
            <a:r>
              <a:rPr lang="en-US" dirty="0" smtClean="0"/>
              <a:t>creativity</a:t>
            </a:r>
            <a:endParaRPr lang="en-US" dirty="0"/>
          </a:p>
        </p:txBody>
      </p:sp>
      <p:sp>
        <p:nvSpPr>
          <p:cNvPr id="7" name="Content Placeholder 6"/>
          <p:cNvSpPr>
            <a:spLocks noGrp="1"/>
          </p:cNvSpPr>
          <p:nvPr>
            <p:ph sz="quarter" idx="4"/>
          </p:nvPr>
        </p:nvSpPr>
        <p:spPr/>
        <p:txBody>
          <a:bodyPr/>
          <a:lstStyle/>
          <a:p>
            <a:r>
              <a:rPr lang="en-GB" dirty="0" smtClean="0"/>
              <a:t>2) The </a:t>
            </a:r>
            <a:r>
              <a:rPr lang="en-GB" dirty="0"/>
              <a:t>open </a:t>
            </a:r>
            <a:r>
              <a:rPr lang="en-GB" dirty="0" smtClean="0"/>
              <a:t>wall</a:t>
            </a:r>
            <a:endParaRPr lang="en-US" dirty="0"/>
          </a:p>
        </p:txBody>
      </p:sp>
      <p:pic>
        <p:nvPicPr>
          <p:cNvPr id="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251" y="3933056"/>
            <a:ext cx="3982720" cy="264922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8" descr="4052923244_45d5dc6160.jpg"/>
          <p:cNvPicPr>
            <a:picLocks noChangeAspect="1"/>
          </p:cNvPicPr>
          <p:nvPr/>
        </p:nvPicPr>
        <p:blipFill>
          <a:blip r:embed="rId3" cstate="print"/>
          <a:stretch>
            <a:fillRect/>
          </a:stretch>
        </p:blipFill>
        <p:spPr>
          <a:xfrm>
            <a:off x="597270" y="4011502"/>
            <a:ext cx="3599410" cy="2385752"/>
          </a:xfrm>
          <a:prstGeom prst="rect">
            <a:avLst/>
          </a:prstGeom>
        </p:spPr>
      </p:pic>
    </p:spTree>
    <p:extLst>
      <p:ext uri="{BB962C8B-B14F-4D97-AF65-F5344CB8AC3E}">
        <p14:creationId xmlns:p14="http://schemas.microsoft.com/office/powerpoint/2010/main" val="1899448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9"/>
            <a:ext cx="8226425" cy="924148"/>
          </a:xfrm>
        </p:spPr>
        <p:txBody>
          <a:bodyPr/>
          <a:lstStyle/>
          <a:p>
            <a:r>
              <a:rPr lang="en-US" dirty="0"/>
              <a:t>Computer enabled </a:t>
            </a:r>
            <a:r>
              <a:rPr lang="en-US" dirty="0" smtClean="0"/>
              <a:t>creativity (1)</a:t>
            </a:r>
            <a:endParaRPr lang="en-US" dirty="0"/>
          </a:p>
        </p:txBody>
      </p:sp>
      <p:sp>
        <p:nvSpPr>
          <p:cNvPr id="3" name="Content Placeholder 2"/>
          <p:cNvSpPr>
            <a:spLocks noGrp="1"/>
          </p:cNvSpPr>
          <p:nvPr>
            <p:ph idx="1"/>
          </p:nvPr>
        </p:nvSpPr>
        <p:spPr>
          <a:xfrm>
            <a:off x="251520" y="980728"/>
            <a:ext cx="8640960" cy="5142260"/>
          </a:xfrm>
        </p:spPr>
        <p:txBody>
          <a:bodyPr/>
          <a:lstStyle/>
          <a:p>
            <a:r>
              <a:rPr lang="en-US" dirty="0"/>
              <a:t>The </a:t>
            </a:r>
            <a:r>
              <a:rPr lang="en-US" dirty="0" smtClean="0"/>
              <a:t>research </a:t>
            </a:r>
            <a:r>
              <a:rPr lang="en-US" dirty="0"/>
              <a:t>goal is to increase knowledge on the interdisciplinary area between digital art and software technology. The research questions explore the digital art projects made by the interplay between technologists, artists, and audience.</a:t>
            </a:r>
            <a:r>
              <a:rPr lang="en-US" b="1" dirty="0"/>
              <a:t> </a:t>
            </a:r>
            <a:r>
              <a:rPr lang="en-US" dirty="0"/>
              <a:t>The principal domain of study is outlined by “Maker” events, both physical and virtual. Maker events are centered on enabling software technology for creativity and </a:t>
            </a:r>
            <a:r>
              <a:rPr lang="en-US" dirty="0" smtClean="0"/>
              <a:t>art (like </a:t>
            </a:r>
            <a:r>
              <a:rPr lang="en-US" dirty="0" err="1" smtClean="0">
                <a:hlinkClick r:id="rId2"/>
              </a:rPr>
              <a:t>Arduino</a:t>
            </a:r>
            <a:r>
              <a:rPr lang="en-US" dirty="0" smtClean="0">
                <a:hlinkClick r:id="rId2"/>
              </a:rPr>
              <a:t> </a:t>
            </a:r>
            <a:r>
              <a:rPr lang="en-US" dirty="0" smtClean="0"/>
              <a:t>and </a:t>
            </a:r>
            <a:r>
              <a:rPr lang="en-US" dirty="0" smtClean="0">
                <a:hlinkClick r:id="rId2"/>
              </a:rPr>
              <a:t>Microsoft .NET</a:t>
            </a:r>
            <a:r>
              <a:rPr lang="en-US" dirty="0" smtClean="0"/>
              <a:t> </a:t>
            </a:r>
            <a:r>
              <a:rPr lang="en-US" dirty="0" err="1" smtClean="0"/>
              <a:t>Gadgeteer</a:t>
            </a:r>
            <a:r>
              <a:rPr lang="en-US" dirty="0" smtClean="0"/>
              <a:t>), </a:t>
            </a:r>
            <a:r>
              <a:rPr lang="en-US" dirty="0"/>
              <a:t>and aim at enabling a broad audience to become makers of digital artistic expressions</a:t>
            </a:r>
            <a:r>
              <a:rPr lang="en-US" dirty="0" smtClean="0"/>
              <a:t>.</a:t>
            </a:r>
          </a:p>
        </p:txBody>
      </p:sp>
    </p:spTree>
    <p:extLst>
      <p:ext uri="{BB962C8B-B14F-4D97-AF65-F5344CB8AC3E}">
        <p14:creationId xmlns:p14="http://schemas.microsoft.com/office/powerpoint/2010/main" val="329133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00"/>
                </a:solidFill>
                <a:effectLst/>
                <a:latin typeface="+mj-lt"/>
                <a:ea typeface="+mj-ea"/>
                <a:cs typeface="+mj-cs"/>
              </a:rPr>
              <a:t>Computer enabled creativity (2)</a:t>
            </a:r>
            <a:endParaRPr lang="en-US" dirty="0"/>
          </a:p>
        </p:txBody>
      </p:sp>
      <p:sp>
        <p:nvSpPr>
          <p:cNvPr id="3" name="Content Placeholder 2"/>
          <p:cNvSpPr>
            <a:spLocks noGrp="1"/>
          </p:cNvSpPr>
          <p:nvPr>
            <p:ph idx="1"/>
          </p:nvPr>
        </p:nvSpPr>
        <p:spPr>
          <a:xfrm>
            <a:off x="179512" y="1268760"/>
            <a:ext cx="8504113" cy="4854228"/>
          </a:xfrm>
        </p:spPr>
        <p:txBody>
          <a:bodyPr/>
          <a:lstStyle/>
          <a:p>
            <a:pPr lvl="0"/>
            <a:r>
              <a:rPr lang="en-US" dirty="0" smtClean="0"/>
              <a:t> The Master student will use qualitative research methods (like the case study methodology) to explore the creation process and the quality of makers’ events. In particular, the data generation method consists of the </a:t>
            </a:r>
            <a:r>
              <a:rPr lang="en-US" dirty="0" err="1" smtClean="0"/>
              <a:t>artefacts</a:t>
            </a:r>
            <a:r>
              <a:rPr lang="en-US" dirty="0" smtClean="0"/>
              <a:t> that already exist prior or at the time of the research. Analysis will be qualitative enhanced by esthetic evaluation. The results of this research will consist of guidelines/theories about how to best develop, compare, and evaluate digital art projects.</a:t>
            </a:r>
            <a:r>
              <a:rPr lang="en-US" baseline="0" dirty="0" smtClean="0"/>
              <a:t> </a:t>
            </a:r>
            <a:endParaRPr lang="en-US" dirty="0"/>
          </a:p>
        </p:txBody>
      </p:sp>
    </p:spTree>
    <p:extLst>
      <p:ext uri="{BB962C8B-B14F-4D97-AF65-F5344CB8AC3E}">
        <p14:creationId xmlns:p14="http://schemas.microsoft.com/office/powerpoint/2010/main" val="4069486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ctr">
              <a:lnSpc>
                <a:spcPct val="98000"/>
              </a:lnSpc>
            </a:pPr>
            <a:r>
              <a:rPr lang="en-GB" sz="4400" dirty="0">
                <a:hlinkClick r:id="rId3"/>
              </a:rPr>
              <a:t>The open wall </a:t>
            </a:r>
            <a:r>
              <a:rPr lang="en-GB" sz="4400" dirty="0"/>
              <a:t>- When</a:t>
            </a:r>
          </a:p>
        </p:txBody>
      </p:sp>
      <p:sp>
        <p:nvSpPr>
          <p:cNvPr id="7170" name="Text Box 2"/>
          <p:cNvSpPr txBox="1">
            <a:spLocks noChangeArrowheads="1"/>
          </p:cNvSpPr>
          <p:nvPr/>
        </p:nvSpPr>
        <p:spPr bwMode="auto">
          <a:xfrm>
            <a:off x="0" y="1303338"/>
            <a:ext cx="4038600" cy="494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1pPr>
            <a:lvl2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2pPr>
            <a:lvl3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3pPr>
            <a:lvl4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4pPr>
            <a:lvl5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9pPr>
          </a:lstStyle>
          <a:p>
            <a:pPr>
              <a:lnSpc>
                <a:spcPct val="78000"/>
              </a:lnSpc>
              <a:spcBef>
                <a:spcPts val="650"/>
              </a:spcBef>
            </a:pPr>
            <a:r>
              <a:rPr lang="en-GB" sz="2600"/>
              <a:t>2005 architect Åsmund Gamlesæter initiates the project as he wants to build a LED facade for an experimental house</a:t>
            </a:r>
          </a:p>
          <a:p>
            <a:pPr>
              <a:lnSpc>
                <a:spcPct val="78000"/>
              </a:lnSpc>
              <a:spcBef>
                <a:spcPts val="650"/>
              </a:spcBef>
            </a:pPr>
            <a:r>
              <a:rPr lang="en-GB" sz="2600"/>
              <a:t>2007, the Open Wall software goes open source with BSD license </a:t>
            </a:r>
          </a:p>
          <a:p>
            <a:pPr>
              <a:lnSpc>
                <a:spcPct val="78000"/>
              </a:lnSpc>
              <a:spcBef>
                <a:spcPts val="650"/>
              </a:spcBef>
            </a:pPr>
            <a:r>
              <a:rPr lang="en-GB" sz="2600"/>
              <a:t>2008, 3 groups of students re-build the installation during a 3 weeks intensive course</a:t>
            </a:r>
          </a:p>
        </p:txBody>
      </p:sp>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7688" y="2500313"/>
            <a:ext cx="4319587" cy="3240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85800" y="2286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ctr">
              <a:lnSpc>
                <a:spcPct val="98000"/>
              </a:lnSpc>
            </a:pPr>
            <a:r>
              <a:rPr lang="en-GB" sz="4400"/>
              <a:t>The open wall What?</a:t>
            </a:r>
          </a:p>
        </p:txBody>
      </p:sp>
      <p:sp>
        <p:nvSpPr>
          <p:cNvPr id="8194" name="Text Box 2"/>
          <p:cNvSpPr txBox="1">
            <a:spLocks noChangeArrowheads="1"/>
          </p:cNvSpPr>
          <p:nvPr/>
        </p:nvSpPr>
        <p:spPr bwMode="auto">
          <a:xfrm>
            <a:off x="304800" y="1328738"/>
            <a:ext cx="4038600" cy="4764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1pPr>
            <a:lvl2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2pPr>
            <a:lvl3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3pPr>
            <a:lvl4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4pPr>
            <a:lvl5pP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solidFill>
                  <a:srgbClr val="000000"/>
                </a:solidFill>
                <a:latin typeface="Calibri" pitchFamily="32" charset="0"/>
                <a:cs typeface="DejaVu Sans" charset="0"/>
              </a:defRPr>
            </a:lvl9pPr>
          </a:lstStyle>
          <a:p>
            <a:pPr>
              <a:lnSpc>
                <a:spcPct val="78000"/>
              </a:lnSpc>
              <a:spcBef>
                <a:spcPts val="525"/>
              </a:spcBef>
              <a:buFont typeface="Arial" charset="0"/>
              <a:buChar char="•"/>
            </a:pPr>
            <a:r>
              <a:rPr lang="en-GB" sz="2100"/>
              <a:t>480 cm long and 180 cm high</a:t>
            </a:r>
          </a:p>
          <a:p>
            <a:pPr>
              <a:lnSpc>
                <a:spcPct val="78000"/>
              </a:lnSpc>
              <a:spcBef>
                <a:spcPts val="525"/>
              </a:spcBef>
              <a:buFont typeface="Arial" charset="0"/>
              <a:buChar char="•"/>
            </a:pPr>
            <a:r>
              <a:rPr lang="en-GB" sz="2100"/>
              <a:t>96 circuits boards (16 x 6 boards 25 LED each)  containing 2400 orange LED lights with 5 cm distance to the next light</a:t>
            </a:r>
          </a:p>
          <a:p>
            <a:pPr>
              <a:lnSpc>
                <a:spcPct val="78000"/>
              </a:lnSpc>
              <a:spcBef>
                <a:spcPts val="525"/>
              </a:spcBef>
              <a:buFont typeface="Arial" charset="0"/>
              <a:buChar char="•"/>
            </a:pPr>
            <a:r>
              <a:rPr lang="en-GB" sz="2100"/>
              <a:t>light with 99 possible intensities</a:t>
            </a:r>
          </a:p>
          <a:p>
            <a:pPr>
              <a:lnSpc>
                <a:spcPct val="78000"/>
              </a:lnSpc>
              <a:spcBef>
                <a:spcPts val="525"/>
              </a:spcBef>
              <a:buFont typeface="Arial" charset="0"/>
              <a:buChar char="•"/>
            </a:pPr>
            <a:r>
              <a:rPr lang="en-GB" sz="2100"/>
              <a:t>Each board: microprocessor, power connection, and Ethernet</a:t>
            </a:r>
          </a:p>
          <a:p>
            <a:pPr>
              <a:lnSpc>
                <a:spcPct val="78000"/>
              </a:lnSpc>
              <a:spcBef>
                <a:spcPts val="525"/>
              </a:spcBef>
              <a:buFont typeface="Arial" charset="0"/>
              <a:buChar char="•"/>
            </a:pPr>
            <a:r>
              <a:rPr lang="en-GB" sz="2100"/>
              <a:t>Connection through a set of switches or hubs</a:t>
            </a:r>
          </a:p>
          <a:p>
            <a:pPr>
              <a:lnSpc>
                <a:spcPct val="78000"/>
              </a:lnSpc>
              <a:spcBef>
                <a:spcPts val="525"/>
              </a:spcBef>
              <a:buFont typeface="Arial" charset="0"/>
              <a:buChar char="•"/>
            </a:pPr>
            <a:r>
              <a:rPr lang="en-GB" sz="2100"/>
              <a:t> </a:t>
            </a:r>
            <a:r>
              <a:rPr lang="en-GB" sz="2100" u="sng">
                <a:solidFill>
                  <a:srgbClr val="CCCCFF"/>
                </a:solidFill>
                <a:hlinkClick r:id="rId3"/>
              </a:rPr>
              <a:t>http://sart.svn.sourceforge.net</a:t>
            </a:r>
          </a:p>
          <a:p>
            <a:pPr>
              <a:lnSpc>
                <a:spcPct val="78000"/>
              </a:lnSpc>
              <a:spcBef>
                <a:spcPts val="525"/>
              </a:spcBef>
              <a:buClrTx/>
              <a:buSzTx/>
              <a:buFontTx/>
              <a:buNone/>
            </a:pPr>
            <a:endParaRPr lang="en-GB" sz="2100" u="sng">
              <a:solidFill>
                <a:srgbClr val="0000FF"/>
              </a:solidFill>
            </a:endParaRPr>
          </a:p>
        </p:txBody>
      </p:sp>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571625"/>
            <a:ext cx="2636838" cy="3959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ctr">
              <a:lnSpc>
                <a:spcPct val="98000"/>
              </a:lnSpc>
            </a:pPr>
            <a:r>
              <a:rPr lang="en-GB" sz="4400"/>
              <a:t>The competition process</a:t>
            </a:r>
          </a:p>
        </p:txBody>
      </p:sp>
      <p:sp>
        <p:nvSpPr>
          <p:cNvPr id="12290" name="Text Box 2"/>
          <p:cNvSpPr txBox="1">
            <a:spLocks noChangeArrowheads="1"/>
          </p:cNvSpPr>
          <p:nvPr/>
        </p:nvSpPr>
        <p:spPr bwMode="auto">
          <a:xfrm>
            <a:off x="228600" y="1371600"/>
            <a:ext cx="84582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1pPr>
            <a:lvl2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2pPr>
            <a:lvl3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3pPr>
            <a:lvl4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4pPr>
            <a:lvl5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9pPr>
          </a:lstStyle>
          <a:p>
            <a:pPr>
              <a:lnSpc>
                <a:spcPct val="98000"/>
              </a:lnSpc>
              <a:spcBef>
                <a:spcPts val="500"/>
              </a:spcBef>
            </a:pPr>
            <a:r>
              <a:rPr lang="en-GB" sz="2000"/>
              <a:t>  </a:t>
            </a:r>
          </a:p>
          <a:p>
            <a:pPr>
              <a:lnSpc>
                <a:spcPct val="97000"/>
              </a:lnSpc>
              <a:spcBef>
                <a:spcPts val="500"/>
              </a:spcBef>
            </a:pPr>
            <a:r>
              <a:rPr lang="en-GB" sz="2000"/>
              <a:t>Itovation 4 June 2008, Espen G. announces the competition</a:t>
            </a:r>
          </a:p>
          <a:p>
            <a:pPr>
              <a:lnSpc>
                <a:spcPct val="97000"/>
              </a:lnSpc>
              <a:spcBef>
                <a:spcPts val="500"/>
              </a:spcBef>
            </a:pPr>
            <a:r>
              <a:rPr lang="en-GB" sz="2000"/>
              <a:t>Deadline 15</a:t>
            </a:r>
            <a:r>
              <a:rPr lang="en-GB" sz="2000" baseline="33000"/>
              <a:t>th</a:t>
            </a:r>
            <a:r>
              <a:rPr lang="en-GB" sz="2000"/>
              <a:t> September</a:t>
            </a:r>
          </a:p>
          <a:p>
            <a:pPr>
              <a:lnSpc>
                <a:spcPct val="97000"/>
              </a:lnSpc>
              <a:spcBef>
                <a:spcPts val="500"/>
              </a:spcBef>
            </a:pPr>
            <a:r>
              <a:rPr lang="en-GB" sz="2000"/>
              <a:t>The prize award will take place at this year’s festival for art and technology in Trondheim, Trondheim Matchmaking, the 17th - 18th of October.</a:t>
            </a:r>
          </a:p>
          <a:p>
            <a:pPr>
              <a:lnSpc>
                <a:spcPct val="97000"/>
              </a:lnSpc>
              <a:spcBef>
                <a:spcPts val="500"/>
              </a:spcBef>
            </a:pPr>
            <a:endParaRPr lang="en-GB" sz="2000"/>
          </a:p>
          <a:p>
            <a:pPr>
              <a:lnSpc>
                <a:spcPct val="97000"/>
              </a:lnSpc>
              <a:spcBef>
                <a:spcPts val="500"/>
              </a:spcBef>
            </a:pPr>
            <a:r>
              <a:rPr lang="en-GB" sz="2000"/>
              <a:t>The contest is divided in two prize categories:</a:t>
            </a:r>
          </a:p>
          <a:p>
            <a:pPr>
              <a:lnSpc>
                <a:spcPct val="97000"/>
              </a:lnSpc>
              <a:spcBef>
                <a:spcPts val="500"/>
              </a:spcBef>
            </a:pPr>
            <a:r>
              <a:rPr lang="en-GB" sz="2000"/>
              <a:t>- The Open Wall open contest.</a:t>
            </a:r>
          </a:p>
          <a:p>
            <a:pPr>
              <a:lnSpc>
                <a:spcPct val="97000"/>
              </a:lnSpc>
              <a:spcBef>
                <a:spcPts val="500"/>
              </a:spcBef>
            </a:pPr>
            <a:r>
              <a:rPr lang="en-GB" sz="2000"/>
              <a:t>1st prize 2000 €, 2nd prize 1500 €, 3rd prize 1000 €.</a:t>
            </a:r>
          </a:p>
          <a:p>
            <a:pPr>
              <a:lnSpc>
                <a:spcPct val="97000"/>
              </a:lnSpc>
              <a:spcBef>
                <a:spcPts val="500"/>
              </a:spcBef>
            </a:pPr>
            <a:r>
              <a:rPr lang="en-GB" sz="2000"/>
              <a:t>- The Open Wall student contest.  2000 NOK each</a:t>
            </a:r>
          </a:p>
        </p:txBody>
      </p:sp>
    </p:spTree>
  </p:cSld>
  <p:clrMapOvr>
    <a:masterClrMapping/>
  </p:clrMapOvr>
  <p:transition spd="med" advTm="4096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ctr">
              <a:lnSpc>
                <a:spcPct val="98000"/>
              </a:lnSpc>
            </a:pPr>
            <a:r>
              <a:rPr lang="en-GB" sz="4400"/>
              <a:t>The jury</a:t>
            </a:r>
          </a:p>
        </p:txBody>
      </p:sp>
      <p:sp>
        <p:nvSpPr>
          <p:cNvPr id="13314" name="Text Box 2"/>
          <p:cNvSpPr txBox="1">
            <a:spLocks noChangeArrowheads="1"/>
          </p:cNvSpPr>
          <p:nvPr/>
        </p:nvSpPr>
        <p:spPr bwMode="auto">
          <a:xfrm>
            <a:off x="228600" y="1371600"/>
            <a:ext cx="41148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1pPr>
            <a:lvl2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2pPr>
            <a:lvl3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3pPr>
            <a:lvl4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4pPr>
            <a:lvl5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9pPr>
          </a:lstStyle>
          <a:p>
            <a:pPr>
              <a:lnSpc>
                <a:spcPct val="98000"/>
              </a:lnSpc>
              <a:spcBef>
                <a:spcPts val="500"/>
              </a:spcBef>
            </a:pPr>
            <a:r>
              <a:rPr lang="en-GB" sz="2000"/>
              <a:t>  </a:t>
            </a:r>
          </a:p>
          <a:p>
            <a:pPr>
              <a:lnSpc>
                <a:spcPct val="97000"/>
              </a:lnSpc>
              <a:spcBef>
                <a:spcPts val="500"/>
              </a:spcBef>
            </a:pPr>
            <a:endParaRPr lang="en-GB" sz="2000"/>
          </a:p>
        </p:txBody>
      </p:sp>
      <p:sp>
        <p:nvSpPr>
          <p:cNvPr id="13315" name="Text Box 3"/>
          <p:cNvSpPr txBox="1">
            <a:spLocks noChangeArrowheads="1"/>
          </p:cNvSpPr>
          <p:nvPr/>
        </p:nvSpPr>
        <p:spPr bwMode="auto">
          <a:xfrm>
            <a:off x="65088" y="1828800"/>
            <a:ext cx="7935912" cy="435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buFont typeface="Calibri" pitchFamily="32" charset="0"/>
              <a:buChar char="•"/>
            </a:pPr>
            <a:r>
              <a:rPr lang="en-US" sz="2800"/>
              <a:t> Stacey Spiegel, Artist, President, Parallel World Labs Inc</a:t>
            </a:r>
          </a:p>
          <a:p>
            <a:pPr>
              <a:buFont typeface="Calibri" pitchFamily="32" charset="0"/>
              <a:buChar char="•"/>
            </a:pPr>
            <a:r>
              <a:rPr lang="en-US" sz="2800"/>
              <a:t> Trine Eidsmo, Artist, Trondheim Electronic Arts Centre</a:t>
            </a:r>
          </a:p>
          <a:p>
            <a:pPr>
              <a:buFont typeface="Calibri" pitchFamily="32" charset="0"/>
              <a:buChar char="•"/>
            </a:pPr>
            <a:r>
              <a:rPr lang="en-US" sz="2800"/>
              <a:t> Per Platou, Artist, Coordinator, The Production Network of Electronic Arts Norway</a:t>
            </a:r>
          </a:p>
          <a:p>
            <a:pPr>
              <a:buFont typeface="Calibri" pitchFamily="32" charset="0"/>
              <a:buChar char="•"/>
            </a:pPr>
            <a:r>
              <a:rPr lang="en-US" sz="2800"/>
              <a:t> Bjørn Alterhaug, professor, Department for Music, NTNU</a:t>
            </a:r>
          </a:p>
          <a:p>
            <a:pPr>
              <a:buFont typeface="Calibri" pitchFamily="32" charset="0"/>
              <a:buChar char="•"/>
            </a:pPr>
            <a:r>
              <a:rPr lang="en-US" sz="2800"/>
              <a:t> Letizia Jaccheri, professor, Department of Computer and Information Science, NTNU</a:t>
            </a:r>
            <a:r>
              <a:rPr lang="en-US"/>
              <a:t> </a:t>
            </a:r>
          </a:p>
        </p:txBody>
      </p:sp>
    </p:spTree>
  </p:cSld>
  <p:clrMapOvr>
    <a:masterClrMapping/>
  </p:clrMapOvr>
  <p:transition spd="med" advTm="4096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DejaVu Sans" charset="0"/>
              </a:defRPr>
            </a:lvl9pPr>
          </a:lstStyle>
          <a:p>
            <a:pPr algn="ctr">
              <a:lnSpc>
                <a:spcPct val="98000"/>
              </a:lnSpc>
            </a:pPr>
            <a:r>
              <a:rPr lang="en-GB" sz="6600"/>
              <a:t>The participants</a:t>
            </a:r>
          </a:p>
        </p:txBody>
      </p:sp>
      <p:sp>
        <p:nvSpPr>
          <p:cNvPr id="14338" name="Text Box 2"/>
          <p:cNvSpPr txBox="1">
            <a:spLocks noChangeArrowheads="1"/>
          </p:cNvSpPr>
          <p:nvPr/>
        </p:nvSpPr>
        <p:spPr bwMode="auto">
          <a:xfrm>
            <a:off x="228600" y="1371600"/>
            <a:ext cx="84582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1pPr>
            <a:lvl2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2pPr>
            <a:lvl3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3pPr>
            <a:lvl4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4pPr>
            <a:lvl5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5pPr>
            <a:lvl6pPr marL="25146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6pPr>
            <a:lvl7pPr marL="29718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7pPr>
            <a:lvl8pPr marL="34290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8pPr>
            <a:lvl9pPr marL="3886200" indent="-228600" defTabSz="457200" fontAlgn="base">
              <a:spcBef>
                <a:spcPct val="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a:solidFill>
                  <a:srgbClr val="000000"/>
                </a:solidFill>
                <a:latin typeface="Calibri" pitchFamily="32" charset="0"/>
                <a:cs typeface="DejaVu Sans" charset="0"/>
              </a:defRPr>
            </a:lvl9pPr>
          </a:lstStyle>
          <a:p>
            <a:pPr>
              <a:lnSpc>
                <a:spcPct val="98000"/>
              </a:lnSpc>
              <a:spcBef>
                <a:spcPts val="500"/>
              </a:spcBef>
            </a:pPr>
            <a:r>
              <a:rPr lang="en-GB" sz="2000"/>
              <a:t>  </a:t>
            </a:r>
          </a:p>
          <a:p>
            <a:pPr>
              <a:lnSpc>
                <a:spcPct val="97000"/>
              </a:lnSpc>
              <a:spcBef>
                <a:spcPts val="500"/>
              </a:spcBef>
            </a:pPr>
            <a:endParaRPr lang="en-GB" sz="2000"/>
          </a:p>
        </p:txBody>
      </p:sp>
      <p:sp>
        <p:nvSpPr>
          <p:cNvPr id="14339" name="Rectangle 3"/>
          <p:cNvSpPr>
            <a:spLocks noGrp="1" noChangeArrowheads="1"/>
          </p:cNvSpPr>
          <p:nvPr>
            <p:ph type="body" idx="4294967295"/>
          </p:nvPr>
        </p:nvSpPr>
        <p:spPr>
          <a:xfrm>
            <a:off x="230188" y="2286000"/>
            <a:ext cx="8228012" cy="4525963"/>
          </a:xfrm>
          <a:ln/>
        </p:spPr>
        <p:txBody>
          <a:bodyPr/>
          <a:lstStyle/>
          <a:p>
            <a:pPr marL="339725" indent="-339725">
              <a:buFont typeface="Arial"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dirty="0"/>
              <a:t>19 contributions: from Norway (6), Germany (3), Thailand (1), Sweden (1), USA (6), Italy (2)</a:t>
            </a:r>
          </a:p>
        </p:txBody>
      </p:sp>
    </p:spTree>
  </p:cSld>
  <p:clrMapOvr>
    <a:masterClrMapping/>
  </p:clrMapOvr>
  <p:transition spd="med" advTm="40960"/>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DejaVu Sans"/>
      </a:majorFont>
      <a:minorFont>
        <a:latin typeface="Calibri"/>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cs typeface="DejaVu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cs typeface="DejaVu San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eorgia"/>
        <a:ea typeface=""/>
        <a:cs typeface="DejaVu Sans"/>
      </a:majorFont>
      <a:minorFont>
        <a:latin typeface="Verdana"/>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cs typeface="DejaVu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cs typeface="DejaVu San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696</Words>
  <Application>Microsoft Office PowerPoint</Application>
  <PresentationFormat>On-screen Show (4:3)</PresentationFormat>
  <Paragraphs>71</Paragraphs>
  <Slides>12</Slides>
  <Notes>8</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Office Theme</vt:lpstr>
      <vt:lpstr>PowerPoint Presentation</vt:lpstr>
      <vt:lpstr>2 master descriptions </vt:lpstr>
      <vt:lpstr>Computer enabled creativity (1)</vt:lpstr>
      <vt:lpstr>Computer enabled creativity (2)</vt:lpstr>
      <vt:lpstr>PowerPoint Presentation</vt:lpstr>
      <vt:lpstr>PowerPoint Presentation</vt:lpstr>
      <vt:lpstr>PowerPoint Presentation</vt:lpstr>
      <vt:lpstr>PowerPoint Presentation</vt:lpstr>
      <vt:lpstr>PowerPoint Presentation</vt:lpstr>
      <vt:lpstr>Those who did not win</vt:lpstr>
      <vt:lpstr>Anne Marthe Dyvi - GLIMT</vt:lpstr>
      <vt:lpstr>a) Practices: Wall art in the world - similar projects b) Theories: which theories can help to understand wall art projects and their participation processes?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Open Wall</dc:title>
  <dc:creator>letizia</dc:creator>
  <cp:lastModifiedBy>letizia</cp:lastModifiedBy>
  <cp:revision>57</cp:revision>
  <cp:lastPrinted>1601-01-01T00:00:00Z</cp:lastPrinted>
  <dcterms:created xsi:type="dcterms:W3CDTF">1601-01-01T00:00:00Z</dcterms:created>
  <dcterms:modified xsi:type="dcterms:W3CDTF">2011-09-08T08:27:06Z</dcterms:modified>
</cp:coreProperties>
</file>