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0080625" cy="7559675"/>
  <p:notesSz cx="7559675" cy="106918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86438" autoAdjust="0"/>
  </p:normalViewPr>
  <p:slideViewPr>
    <p:cSldViewPr>
      <p:cViewPr varScale="1">
        <p:scale>
          <a:sx n="80" d="100"/>
          <a:sy n="80" d="100"/>
        </p:scale>
        <p:origin x="-2006" y="-8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58" y="20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99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n-US" sz="2400">
        <a:solidFill>
          <a:srgbClr val="000000"/>
        </a:solidFill>
        <a:latin typeface="Thorndale" pitchFamily="18"/>
        <a:ea typeface="Arial Unicode MS" pitchFamily="34" charset="-128"/>
        <a:cs typeface="Arial Unicode MS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584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latin typeface="Thorndale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741363" y="700088"/>
            <a:ext cx="86074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1028" name="Text Placeholder 3"/>
          <p:cNvSpPr txBox="1">
            <a:spLocks noGrp="1"/>
          </p:cNvSpPr>
          <p:nvPr>
            <p:ph type="body" idx="1"/>
          </p:nvPr>
        </p:nvSpPr>
        <p:spPr bwMode="auto">
          <a:xfrm>
            <a:off x="822325" y="2138363"/>
            <a:ext cx="84185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6858000"/>
            <a:ext cx="0" cy="3365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240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358775" indent="-358775" algn="ctr" rtl="0" eaLnBrk="0" fontAlgn="base" hangingPunct="0">
        <a:spcBef>
          <a:spcPct val="0"/>
        </a:spcBef>
        <a:spcAft>
          <a:spcPct val="0"/>
        </a:spcAft>
        <a:defRPr lang="en-US" sz="4000" b="1" i="1">
          <a:solidFill>
            <a:srgbClr val="99284C"/>
          </a:solidFill>
          <a:latin typeface="Albany" pitchFamily="34"/>
          <a:ea typeface="HG Mincho Light J" pitchFamily="2"/>
          <a:cs typeface="Arial Unicode MS" pitchFamily="2"/>
        </a:defRPr>
      </a:lvl1pPr>
      <a:lvl2pPr marL="3587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2pPr>
      <a:lvl3pPr marL="3587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3pPr>
      <a:lvl4pPr marL="3587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4pPr>
      <a:lvl5pPr marL="3587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5pPr>
      <a:lvl6pPr marL="8159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6pPr>
      <a:lvl7pPr marL="12731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7pPr>
      <a:lvl8pPr marL="17303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8pPr>
      <a:lvl9pPr marL="2187575" indent="-358775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9284C"/>
          </a:solidFill>
          <a:latin typeface="Albany"/>
          <a:ea typeface="HG Mincho Light J"/>
          <a:cs typeface="Arial Unicode MS" pitchFamily="34" charset="-128"/>
        </a:defRPr>
      </a:lvl9pPr>
    </p:titleStyle>
    <p:bodyStyle>
      <a:lvl1pPr indent="-431800" algn="l" rtl="0" eaLnBrk="0" fontAlgn="base" hangingPunct="0">
        <a:spcBef>
          <a:spcPct val="20000"/>
        </a:spcBef>
        <a:spcAft>
          <a:spcPct val="0"/>
        </a:spcAft>
        <a:defRPr lang="en-US" sz="3200">
          <a:solidFill>
            <a:srgbClr val="333333"/>
          </a:solidFill>
          <a:latin typeface="Albany" pitchFamily="34"/>
          <a:ea typeface="Arial Unicode MS" pitchFamily="34" charset="-128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iziajaccher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arm4.static.flickr.com/3385/3484916204_088a21a418.jpg?v=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m4.static.flickr.com/3636/3484113647_c810e94dbe.jpg?v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rm4.static.flickr.com/3648/3484940026_f8b76f4437.jpg?v=0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tizia\Desktop\pisa2010\YouTube-%20Ode%20to%20the%20Light.mp4" TargetMode="External"/><Relationship Id="rId4" Type="http://schemas.openxmlformats.org/officeDocument/2006/relationships/hyperlink" Target="http://www.arnenordheim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tizia\Desktop\pisa2010\YouTube-%20wall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 idx="4294967295"/>
          </p:nvPr>
        </p:nvSpPr>
        <p:spPr>
          <a:xfrm>
            <a:off x="914400" y="1467048"/>
            <a:ext cx="8001000" cy="615553"/>
          </a:xfrm>
        </p:spPr>
        <p:txBody>
          <a:bodyPr>
            <a:spAutoFit/>
          </a:bodyPr>
          <a:lstStyle/>
          <a:p>
            <a:pPr eaLnBrk="1"/>
            <a:r>
              <a:rPr dirty="0" err="1" smtClean="0">
                <a:solidFill>
                  <a:srgbClr val="9999FF"/>
                </a:solidFill>
                <a:latin typeface="Century Schoolbook L"/>
                <a:ea typeface="HG Mincho Light J"/>
                <a:cs typeface="Arial Unicode MS" pitchFamily="34" charset="-128"/>
              </a:rPr>
              <a:t>ArTe</a:t>
            </a:r>
            <a:r>
              <a:rPr dirty="0" smtClean="0">
                <a:latin typeface="Albany"/>
                <a:ea typeface="HG Mincho Light J"/>
                <a:cs typeface="Arial Unicode MS" pitchFamily="34" charset="-128"/>
              </a:rPr>
              <a:t> New Media Art</a:t>
            </a:r>
          </a:p>
        </p:txBody>
      </p:sp>
      <p:sp>
        <p:nvSpPr>
          <p:cNvPr id="3075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822325" y="3287713"/>
            <a:ext cx="8418513" cy="2462212"/>
          </a:xfrm>
        </p:spPr>
        <p:txBody>
          <a:bodyPr anchor="ctr">
            <a:spAutoFit/>
          </a:bodyPr>
          <a:lstStyle/>
          <a:p>
            <a:pPr marL="431800" lvl="1" indent="-215900" algn="ctr" eaLnBrk="1">
              <a:spcBef>
                <a:spcPct val="0"/>
              </a:spcBef>
              <a:buClr>
                <a:srgbClr val="99284C"/>
              </a:buClr>
              <a:buSzPct val="75000"/>
              <a:buFont typeface="StarSymbol"/>
              <a:buNone/>
            </a:pPr>
            <a:r>
              <a:rPr lang="en-US" sz="3200" dirty="0">
                <a:solidFill>
                  <a:srgbClr val="99284C"/>
                </a:solidFill>
                <a:latin typeface="Albany"/>
                <a:ea typeface="HG Mincho Light J"/>
              </a:rPr>
              <a:t>Letizia Jaccheri</a:t>
            </a:r>
          </a:p>
          <a:p>
            <a:pPr marL="431800" lvl="1" indent="-215900" algn="ctr" eaLnBrk="1">
              <a:spcBef>
                <a:spcPct val="0"/>
              </a:spcBef>
              <a:buClr>
                <a:srgbClr val="99284C"/>
              </a:buClr>
              <a:buSzPct val="75000"/>
              <a:buFont typeface="StarSymbol"/>
              <a:buNone/>
            </a:pPr>
            <a:r>
              <a:rPr lang="en-US" sz="3200" dirty="0">
                <a:solidFill>
                  <a:srgbClr val="9999FF"/>
                </a:solidFill>
                <a:latin typeface="Albany"/>
                <a:ea typeface="HG Mincho Light J"/>
                <a:hlinkClick r:id="rId3"/>
              </a:rPr>
              <a:t>www.letiziajaccheri.com</a:t>
            </a:r>
          </a:p>
          <a:p>
            <a:pPr marL="431800" lvl="1" indent="-215900" algn="ctr" eaLnBrk="1">
              <a:spcBef>
                <a:spcPct val="0"/>
              </a:spcBef>
              <a:buClr>
                <a:srgbClr val="99284C"/>
              </a:buClr>
              <a:buSzPct val="75000"/>
              <a:buFont typeface="StarSymbol"/>
              <a:buNone/>
            </a:pPr>
            <a:endParaRPr lang="en-US" sz="3200" dirty="0">
              <a:solidFill>
                <a:srgbClr val="99284C"/>
              </a:solidFill>
              <a:latin typeface="Albany"/>
              <a:ea typeface="HG Mincho Light J"/>
            </a:endParaRPr>
          </a:p>
          <a:p>
            <a:pPr marL="431800" lvl="1" indent="-215900" algn="ctr" eaLnBrk="1">
              <a:spcBef>
                <a:spcPct val="0"/>
              </a:spcBef>
              <a:buClr>
                <a:srgbClr val="99284C"/>
              </a:buClr>
              <a:buSzPct val="75000"/>
              <a:buFont typeface="StarSymbol"/>
              <a:buNone/>
            </a:pPr>
            <a:r>
              <a:rPr lang="en-US" sz="3200" dirty="0">
                <a:solidFill>
                  <a:srgbClr val="99284C"/>
                </a:solidFill>
                <a:latin typeface="Albany"/>
                <a:ea typeface="HG Mincho Light J"/>
              </a:rPr>
              <a:t>Pisa </a:t>
            </a:r>
            <a:r>
              <a:rPr lang="en-US" sz="3200" dirty="0" smtClean="0">
                <a:solidFill>
                  <a:srgbClr val="99284C"/>
                </a:solidFill>
                <a:latin typeface="Albany"/>
                <a:ea typeface="HG Mincho Light J"/>
              </a:rPr>
              <a:t>February 2010</a:t>
            </a:r>
            <a:endParaRPr lang="en-US" sz="3200" dirty="0">
              <a:solidFill>
                <a:srgbClr val="99284C"/>
              </a:solidFill>
              <a:latin typeface="Albany"/>
              <a:ea typeface="HG Mincho Light J"/>
            </a:endParaRPr>
          </a:p>
          <a:p>
            <a:pPr marL="431800" lvl="1" indent="-215900" algn="ctr" eaLnBrk="1">
              <a:spcBef>
                <a:spcPct val="0"/>
              </a:spcBef>
              <a:buClr>
                <a:srgbClr val="99284C"/>
              </a:buClr>
              <a:buSzPct val="75000"/>
              <a:buFont typeface="StarSymbol"/>
              <a:buNone/>
            </a:pPr>
            <a:endParaRPr lang="en-US" sz="3200" dirty="0">
              <a:solidFill>
                <a:srgbClr val="99284C"/>
              </a:solidFill>
              <a:latin typeface="Albany"/>
              <a:ea typeface="HG Mincho Light J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New Media 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Author</a:t>
            </a:r>
            <a:r>
              <a:rPr lang="nb-NO" dirty="0" smtClean="0"/>
              <a:t> – </a:t>
            </a:r>
            <a:r>
              <a:rPr lang="nb-NO" dirty="0" err="1" smtClean="0"/>
              <a:t>audience</a:t>
            </a:r>
            <a:r>
              <a:rPr lang="nb-NO" dirty="0" smtClean="0"/>
              <a:t> – media – </a:t>
            </a:r>
            <a:r>
              <a:rPr lang="nb-NO" dirty="0" err="1" smtClean="0"/>
              <a:t>technology/tool</a:t>
            </a: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 idx="4294967295"/>
          </p:nvPr>
        </p:nvSpPr>
        <p:spPr>
          <a:xfrm>
            <a:off x="741363" y="1023342"/>
            <a:ext cx="8607425" cy="615553"/>
          </a:xfrm>
        </p:spPr>
        <p:txBody>
          <a:bodyPr>
            <a:spAutoFit/>
          </a:bodyPr>
          <a:lstStyle/>
          <a:p>
            <a:pPr eaLnBrk="1"/>
            <a:r>
              <a:rPr smtClean="0">
                <a:latin typeface="Arial" pitchFamily="34" charset="0"/>
                <a:ea typeface="DejaVu Sans"/>
                <a:cs typeface="DejaVu Sans"/>
              </a:rPr>
              <a:t>New media art</a:t>
            </a:r>
          </a:p>
        </p:txBody>
      </p:sp>
      <p:sp>
        <p:nvSpPr>
          <p:cNvPr id="614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397" y="1769320"/>
            <a:ext cx="9072244" cy="4727448"/>
          </a:xfrm>
        </p:spPr>
        <p:txBody>
          <a:bodyPr>
            <a:spAutoFit/>
          </a:bodyPr>
          <a:lstStyle/>
          <a:p>
            <a:pPr eaLnBrk="1">
              <a:buFont typeface="Arial" pitchFamily="34" charset="0"/>
              <a:buChar char="•"/>
            </a:pPr>
            <a:r>
              <a:rPr dirty="0" smtClean="0">
                <a:latin typeface="Purisa"/>
                <a:ea typeface="DejaVu Sans"/>
                <a:cs typeface="DejaVu Sans"/>
              </a:rPr>
              <a:t>In project </a:t>
            </a:r>
            <a:r>
              <a:rPr dirty="0" err="1" smtClean="0">
                <a:latin typeface="Purisa"/>
                <a:ea typeface="DejaVu Sans"/>
                <a:cs typeface="DejaVu Sans"/>
              </a:rPr>
              <a:t>ArTe</a:t>
            </a:r>
            <a:r>
              <a:rPr dirty="0" smtClean="0">
                <a:latin typeface="Purisa"/>
                <a:ea typeface="DejaVu Sans"/>
                <a:cs typeface="DejaVu Sans"/>
              </a:rPr>
              <a:t>, we use the term “new media art” to describe artworks involving digital images, animations, digital music, computer games, digital poetry and literature, computer based installations, and robots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relation between the author and the audience</a:t>
            </a:r>
            <a:r>
              <a:rPr lang="nb-NO" dirty="0" smtClean="0"/>
              <a:t> and </a:t>
            </a:r>
            <a:r>
              <a:rPr lang="en-US" dirty="0" smtClean="0"/>
              <a:t>the media of the artwork and its technology support</a:t>
            </a:r>
            <a:endParaRPr lang="nb-NO" dirty="0" smtClean="0"/>
          </a:p>
          <a:p>
            <a:pPr eaLnBrk="1"/>
            <a:endParaRPr dirty="0" smtClean="0">
              <a:latin typeface="Purisa"/>
              <a:ea typeface="DejaVu Sans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1750" y="5780101"/>
            <a:ext cx="4326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Rotary </a:t>
            </a:r>
            <a:r>
              <a:rPr lang="en-US" dirty="0" smtClean="0">
                <a:hlinkClick r:id="rId2"/>
              </a:rPr>
              <a:t>Glass Plates,</a:t>
            </a:r>
          </a:p>
          <a:p>
            <a:r>
              <a:rPr lang="en-US" smtClean="0">
                <a:hlinkClick r:id="rId2"/>
              </a:rPr>
              <a:t>Precision </a:t>
            </a:r>
            <a:r>
              <a:rPr lang="en-US" smtClean="0">
                <a:hlinkClick r:id="rId2"/>
              </a:rPr>
              <a:t>Optics, </a:t>
            </a:r>
            <a:r>
              <a:rPr lang="en-US" dirty="0" smtClean="0"/>
              <a:t>a motorized sculpture,</a:t>
            </a:r>
          </a:p>
          <a:p>
            <a:r>
              <a:rPr lang="en-US" dirty="0" smtClean="0"/>
              <a:t> built by Marcel </a:t>
            </a:r>
            <a:r>
              <a:rPr lang="en-US" dirty="0" err="1" smtClean="0"/>
              <a:t>Ducham</a:t>
            </a:r>
            <a:r>
              <a:rPr lang="en-US" dirty="0" smtClean="0"/>
              <a:t> in 1921,</a:t>
            </a:r>
          </a:p>
          <a:p>
            <a:r>
              <a:rPr lang="en-US" dirty="0" smtClean="0"/>
              <a:t> with help from Man Ray.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098" y="1065193"/>
            <a:ext cx="3619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610" y="6065853"/>
            <a:ext cx="419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Warhol’s Marilyn Monroe Diptych, 1962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70" y="850879"/>
            <a:ext cx="659154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46" y="993755"/>
            <a:ext cx="475672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25800" y="6423043"/>
            <a:ext cx="38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of </a:t>
            </a:r>
            <a:r>
              <a:rPr lang="en-US" dirty="0" err="1" smtClean="0"/>
              <a:t>Yvaral’s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Mona Lisa, 1989.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- Ode to the Ligh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21113" y="2863850"/>
            <a:ext cx="24384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156" y="5208597"/>
            <a:ext cx="7353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Arne </a:t>
            </a:r>
            <a:r>
              <a:rPr lang="en-US" dirty="0" err="1" smtClean="0">
                <a:hlinkClick r:id="rId4"/>
              </a:rPr>
              <a:t>Nordheim</a:t>
            </a:r>
            <a:r>
              <a:rPr lang="en-US" dirty="0" smtClean="0"/>
              <a:t> is a Norwegian composer who’s international</a:t>
            </a:r>
          </a:p>
          <a:p>
            <a:r>
              <a:rPr lang="en-US" dirty="0" smtClean="0"/>
              <a:t> breakthrough came in the late 1950s.Ode to Light was installed</a:t>
            </a:r>
          </a:p>
          <a:p>
            <a:r>
              <a:rPr lang="en-US" dirty="0" smtClean="0"/>
              <a:t> in cooperation with the acoustics department at NTH (NTNU) in 1968.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74" y="1279507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2594" y="5065721"/>
            <a:ext cx="8032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Samir</a:t>
            </a:r>
            <a:r>
              <a:rPr lang="en-US" dirty="0" smtClean="0"/>
              <a:t> </a:t>
            </a:r>
            <a:r>
              <a:rPr lang="en-US" dirty="0" err="1" smtClean="0"/>
              <a:t>M’kadmi</a:t>
            </a:r>
            <a:r>
              <a:rPr lang="en-US" dirty="0" smtClean="0"/>
              <a:t> is both a curator and an artist working with video and sounds.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M’kadmi</a:t>
            </a:r>
            <a:r>
              <a:rPr lang="en-US" dirty="0" smtClean="0"/>
              <a:t> is the artist behind Sonic Onyx, an Interactive Art Installation</a:t>
            </a:r>
          </a:p>
          <a:p>
            <a:r>
              <a:rPr lang="en-US" dirty="0" smtClean="0"/>
              <a:t> Project commissioned by Trondheim Municipality and located at </a:t>
            </a:r>
            <a:r>
              <a:rPr lang="en-US" dirty="0" err="1" smtClean="0"/>
              <a:t>Blussvold</a:t>
            </a:r>
            <a:endParaRPr lang="en-US" dirty="0" smtClean="0"/>
          </a:p>
          <a:p>
            <a:r>
              <a:rPr lang="en-US" dirty="0" smtClean="0"/>
              <a:t> school in Trondheim, 2007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32" y="779441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68808" y="5922977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http://flyndresang.no/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- wal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21113" y="2863850"/>
            <a:ext cx="24384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784" y="5851539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wall</a:t>
            </a:r>
            <a:r>
              <a:rPr lang="nb-NO" dirty="0" smtClean="0"/>
              <a:t>: </a:t>
            </a:r>
            <a:r>
              <a:rPr lang="nb-NO" dirty="0" err="1" smtClean="0"/>
              <a:t>who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r>
              <a:rPr lang="nb-NO" dirty="0" smtClean="0"/>
              <a:t>?</a:t>
            </a:r>
          </a:p>
          <a:p>
            <a:r>
              <a:rPr lang="nb-NO" dirty="0" smtClean="0"/>
              <a:t>                         </a:t>
            </a:r>
            <a:r>
              <a:rPr lang="nb-NO" dirty="0" err="1" smtClean="0"/>
              <a:t>who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responsible</a:t>
            </a:r>
            <a:r>
              <a:rPr lang="nb-NO" dirty="0" smtClean="0"/>
              <a:t>?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s-novel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/usr/lib/openoffice/share/template/en-US/presnt/prs-novelty.otp</Template>
  <TotalTime>593</TotalTime>
  <Words>218</Words>
  <Application>Microsoft Office PowerPoint</Application>
  <PresentationFormat>Custom</PresentationFormat>
  <Paragraphs>26</Paragraphs>
  <Slides>10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prs-novelty</vt:lpstr>
      <vt:lpstr>ArTe New Media Art</vt:lpstr>
      <vt:lpstr>New media art</vt:lpstr>
      <vt:lpstr>Slide 3</vt:lpstr>
      <vt:lpstr>Slide 4</vt:lpstr>
      <vt:lpstr>Slide 5</vt:lpstr>
      <vt:lpstr>Slide 6</vt:lpstr>
      <vt:lpstr>Slide 7</vt:lpstr>
      <vt:lpstr>Slide 8</vt:lpstr>
      <vt:lpstr>Slide 9</vt:lpstr>
      <vt:lpstr>Conclusions New Media 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letizia jaccheri</dc:creator>
  <dc:description>General introduction of a new product taking customer wishes into account</dc:description>
  <cp:lastModifiedBy>Letizia</cp:lastModifiedBy>
  <cp:revision>58</cp:revision>
  <dcterms:created xsi:type="dcterms:W3CDTF">2009-11-18T11:21:38Z</dcterms:created>
  <dcterms:modified xsi:type="dcterms:W3CDTF">2010-02-25T12:37:53Z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