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256" r:id="rId2"/>
    <p:sldId id="257" r:id="rId3"/>
    <p:sldId id="261" r:id="rId4"/>
    <p:sldId id="262" r:id="rId5"/>
    <p:sldId id="263" r:id="rId6"/>
    <p:sldId id="265" r:id="rId7"/>
    <p:sldId id="258" r:id="rId8"/>
    <p:sldId id="271" r:id="rId9"/>
    <p:sldId id="272" r:id="rId10"/>
    <p:sldId id="270" r:id="rId11"/>
    <p:sldId id="260" r:id="rId12"/>
    <p:sldId id="259" r:id="rId13"/>
    <p:sldId id="274" r:id="rId14"/>
  </p:sldIdLst>
  <p:sldSz cx="10080625" cy="7559675"/>
  <p:notesSz cx="7559675" cy="10691813"/>
  <p:defaultTextStyle>
    <a:defPPr>
      <a:defRPr lang="nb-NO"/>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55" autoAdjust="0"/>
    <p:restoredTop sz="60145" autoAdjust="0"/>
  </p:normalViewPr>
  <p:slideViewPr>
    <p:cSldViewPr>
      <p:cViewPr varScale="1">
        <p:scale>
          <a:sx n="47" d="100"/>
          <a:sy n="47" d="100"/>
        </p:scale>
        <p:origin x="-2126" y="-86"/>
      </p:cViewPr>
      <p:guideLst>
        <p:guide orient="horz" pos="2381"/>
        <p:guide pos="3175"/>
      </p:guideLst>
    </p:cSldViewPr>
  </p:slideViewPr>
  <p:outlineViewPr>
    <p:cViewPr>
      <p:scale>
        <a:sx n="33" d="100"/>
        <a:sy n="33" d="100"/>
      </p:scale>
      <p:origin x="0" y="5179"/>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9938" name="Slide Image Placeholder 1"/>
          <p:cNvSpPr>
            <a:spLocks noGrp="1" noRot="1" noChangeAspect="1"/>
          </p:cNvSpPr>
          <p:nvPr>
            <p:ph type="sldImg" idx="2"/>
          </p:nvPr>
        </p:nvSpPr>
        <p:spPr bwMode="auto">
          <a:xfrm>
            <a:off x="1312863" y="1027113"/>
            <a:ext cx="4933950" cy="3700462"/>
          </a:xfrm>
          <a:prstGeom prst="rect">
            <a:avLst/>
          </a:prstGeom>
          <a:noFill/>
          <a:ln w="9525">
            <a:noFill/>
            <a:miter lim="800000"/>
            <a:headEnd/>
            <a:tailEnd/>
          </a:ln>
        </p:spPr>
      </p:sp>
      <p:sp>
        <p:nvSpPr>
          <p:cNvPr id="39939" name="Notes Placeholder 2"/>
          <p:cNvSpPr txBox="1">
            <a:spLocks noGrp="1"/>
          </p:cNvSpPr>
          <p:nvPr>
            <p:ph type="body" sz="quarter" idx="3"/>
          </p:nvPr>
        </p:nvSpPr>
        <p:spPr bwMode="auto">
          <a:xfrm>
            <a:off x="1169988" y="5086350"/>
            <a:ext cx="5226050" cy="410845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endParaRPr lang="en-US" smtClean="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lang="en-US" sz="2400">
        <a:solidFill>
          <a:srgbClr val="000000"/>
        </a:solidFill>
        <a:latin typeface="Thorndale" pitchFamily="18"/>
        <a:ea typeface="Arial Unicode MS" pitchFamily="34" charset="-128"/>
        <a:cs typeface="Arial Unicode MS" pitchFamily="2"/>
      </a:defRPr>
    </a:lvl1pPr>
    <a:lvl2pPr marL="742950" indent="-285750" algn="l" rtl="0" fontAlgn="base">
      <a:spcBef>
        <a:spcPct val="30000"/>
      </a:spcBef>
      <a:spcAft>
        <a:spcPct val="0"/>
      </a:spcAft>
      <a:defRPr sz="1200" kern="1200">
        <a:solidFill>
          <a:schemeClr val="tx1"/>
        </a:solidFill>
        <a:latin typeface="+mn-lt"/>
        <a:ea typeface="Arial Unicode MS" pitchFamily="34" charset="-128"/>
        <a:cs typeface="Arial Unicode MS" pitchFamily="34" charset="-128"/>
      </a:defRPr>
    </a:lvl2pPr>
    <a:lvl3pPr marL="1143000" indent="-228600" algn="l" rtl="0" fontAlgn="base">
      <a:spcBef>
        <a:spcPct val="30000"/>
      </a:spcBef>
      <a:spcAft>
        <a:spcPct val="0"/>
      </a:spcAft>
      <a:defRPr sz="1200" kern="1200">
        <a:solidFill>
          <a:schemeClr val="tx1"/>
        </a:solidFill>
        <a:latin typeface="+mn-lt"/>
        <a:ea typeface="Arial Unicode MS" pitchFamily="34" charset="-128"/>
        <a:cs typeface="Arial Unicode MS" pitchFamily="34" charset="-128"/>
      </a:defRPr>
    </a:lvl3pPr>
    <a:lvl4pPr marL="1600200" indent="-228600" algn="l" rtl="0" fontAlgn="base">
      <a:spcBef>
        <a:spcPct val="30000"/>
      </a:spcBef>
      <a:spcAft>
        <a:spcPct val="0"/>
      </a:spcAft>
      <a:defRPr sz="1200" kern="1200">
        <a:solidFill>
          <a:schemeClr val="tx1"/>
        </a:solidFill>
        <a:latin typeface="+mn-lt"/>
        <a:ea typeface="Arial Unicode MS" pitchFamily="34" charset="-128"/>
        <a:cs typeface="Arial Unicode MS" pitchFamily="34" charset="-128"/>
      </a:defRPr>
    </a:lvl4pPr>
    <a:lvl5pPr marL="2057400" indent="-228600" algn="l" rtl="0" fontAlgn="base">
      <a:spcBef>
        <a:spcPct val="30000"/>
      </a:spcBef>
      <a:spcAft>
        <a:spcPct val="0"/>
      </a:spcAft>
      <a:defRPr sz="1200" kern="1200">
        <a:solidFill>
          <a:schemeClr val="tx1"/>
        </a:solidFill>
        <a:latin typeface="+mn-lt"/>
        <a:ea typeface="Arial Unicode MS" pitchFamily="34" charset="-128"/>
        <a:cs typeface="Arial Unicode MS"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solidFill>
            <a:schemeClr val="accent1"/>
          </a:solidFill>
          <a:ln w="25400">
            <a:solidFill>
              <a:schemeClr val="accent1">
                <a:shade val="50000"/>
              </a:schemeClr>
            </a:solidFill>
          </a:ln>
        </p:spPr>
      </p:sp>
      <p:sp>
        <p:nvSpPr>
          <p:cNvPr id="40963" name="Notes Placeholder 2"/>
          <p:cNvSpPr txBox="1">
            <a:spLocks noGrp="1"/>
          </p:cNvSpPr>
          <p:nvPr>
            <p:ph type="body" sz="quarter" idx="1"/>
          </p:nvPr>
        </p:nvSpPr>
        <p:spPr>
          <a:ln/>
        </p:spPr>
        <p:txBody>
          <a:bodyPr>
            <a:spAutoFit/>
          </a:bodyPr>
          <a:lstStyle/>
          <a:p>
            <a:pPr eaLnBrk="1">
              <a:spcBef>
                <a:spcPct val="0"/>
              </a:spcBef>
            </a:pPr>
            <a:endParaRPr smtClean="0">
              <a:latin typeface="Thorndale"/>
              <a:cs typeface="Arial Unicode MS" pitchFamily="3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62500" lnSpcReduction="20000"/>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A license places limits on who can use and make copies of a cultural objects. An important license is the GPL (Gnu Public License). GPL introduces an important cultural change as the term copyright is replaced with the idea of </a:t>
            </a:r>
            <a:r>
              <a:rPr lang="en-US" dirty="0" err="1" smtClean="0"/>
              <a:t>copyleft</a:t>
            </a:r>
            <a:r>
              <a:rPr lang="en-US" dirty="0" smtClean="0"/>
              <a:t>. </a:t>
            </a:r>
            <a:r>
              <a:rPr lang="en-US" dirty="0" err="1" smtClean="0"/>
              <a:t>Copyleft</a:t>
            </a:r>
            <a:r>
              <a:rPr lang="en-US" dirty="0" smtClean="0"/>
              <a:t> licensing gives all recipients of a file the right to use, copy, modify, and distribute it, while forbidding them from imposing further restrictions on any copies they distribute. This means everyone can use, while no one can own. While GPL was conceived for software, Creative commons provides a family of licenses that enables an author to specify the constraint he or she wants on the cultural objects he or she produces. The license that governs the content of the site Artentnu.com and its submissions is part of the creative commons family. Organizations wanting to build business models around OSS have developed licenses of their own, like for example the Apache licenses, which are less restrictive than GPL with respect to commercialization.</a:t>
            </a:r>
            <a:endParaRPr lang="nb-NO" dirty="0" smtClean="0"/>
          </a:p>
          <a:p>
            <a:endParaRPr lang="nb-NO"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nb-NO" dirty="0" smtClean="0"/>
              <a:t>Right </a:t>
            </a:r>
            <a:r>
              <a:rPr lang="nb-NO" dirty="0" err="1" smtClean="0"/>
              <a:t>choices</a:t>
            </a:r>
            <a:r>
              <a:rPr lang="nb-NO" dirty="0" smtClean="0"/>
              <a:t> </a:t>
            </a:r>
            <a:r>
              <a:rPr lang="nb-NO" dirty="0" err="1" smtClean="0"/>
              <a:t>mean</a:t>
            </a:r>
            <a:r>
              <a:rPr lang="nb-NO" baseline="0" dirty="0" smtClean="0"/>
              <a:t> </a:t>
            </a:r>
            <a:r>
              <a:rPr lang="nb-NO" baseline="0" dirty="0" err="1" smtClean="0"/>
              <a:t>reflected</a:t>
            </a:r>
            <a:r>
              <a:rPr lang="nb-NO" baseline="0" dirty="0" smtClean="0"/>
              <a:t> </a:t>
            </a:r>
            <a:r>
              <a:rPr lang="nb-NO" baseline="0" dirty="0" err="1" smtClean="0"/>
              <a:t>choices</a:t>
            </a:r>
            <a:endParaRPr lang="nb-NO"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Some tools, like Scratch, are not free versions of an existing commercial tool, but new unique tools developed with the goal of enhancing learning and creativity of children or teenagers. </a:t>
            </a:r>
          </a:p>
          <a:p>
            <a:endParaRPr lang="nb-NO"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a:xfrm>
            <a:off x="1106488" y="812800"/>
            <a:ext cx="5345112" cy="4008438"/>
          </a:xfrm>
          <a:solidFill>
            <a:srgbClr val="4F81BD"/>
          </a:solidFill>
          <a:ln w="25402">
            <a:solidFill>
              <a:srgbClr val="385D8A"/>
            </a:solidFill>
          </a:ln>
        </p:spPr>
      </p:sp>
      <p:sp>
        <p:nvSpPr>
          <p:cNvPr id="37891" name="Notes Placeholder 2"/>
          <p:cNvSpPr txBox="1">
            <a:spLocks noGrp="1"/>
          </p:cNvSpPr>
          <p:nvPr>
            <p:ph type="body" sz="quarter" idx="1"/>
          </p:nvPr>
        </p:nvSpPr>
        <p:spPr bwMode="auto">
          <a:noFill/>
        </p:spPr>
        <p:txBody>
          <a:bodyPr numCol="1">
            <a:prstTxWarp prst="textNoShape">
              <a:avLst/>
            </a:prstTxWarp>
            <a:spAutoFit/>
          </a:bodyPr>
          <a:lstStyle/>
          <a:p>
            <a:pPr eaLnBrk="1"/>
            <a:endParaRPr lang="nb-NO" smtClean="0">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5650" y="2347913"/>
            <a:ext cx="8569325" cy="1620837"/>
          </a:xfrm>
        </p:spPr>
        <p:txBody>
          <a:bodyPr/>
          <a:lstStyle/>
          <a:p>
            <a:r>
              <a:rPr lang="en-US" smtClean="0"/>
              <a:t>Click to edit Master title style</a:t>
            </a:r>
            <a:endParaRPr lang="nb-NO"/>
          </a:p>
        </p:txBody>
      </p:sp>
      <p:sp>
        <p:nvSpPr>
          <p:cNvPr id="3" name="Subtitle 2"/>
          <p:cNvSpPr>
            <a:spLocks noGrp="1"/>
          </p:cNvSpPr>
          <p:nvPr>
            <p:ph type="subTitle" idx="1"/>
          </p:nvPr>
        </p:nvSpPr>
        <p:spPr>
          <a:xfrm>
            <a:off x="1512888" y="4283075"/>
            <a:ext cx="7056437" cy="1931988"/>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nb-NO"/>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b-NO"/>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97725" y="700088"/>
            <a:ext cx="2151063" cy="6200775"/>
          </a:xfrm>
        </p:spPr>
        <p:txBody>
          <a:bodyPr vert="eaVert"/>
          <a:lstStyle/>
          <a:p>
            <a:r>
              <a:rPr lang="en-US" smtClean="0"/>
              <a:t>Click to edit Master title style</a:t>
            </a:r>
            <a:endParaRPr lang="nb-NO"/>
          </a:p>
        </p:txBody>
      </p:sp>
      <p:sp>
        <p:nvSpPr>
          <p:cNvPr id="3" name="Vertical Text Placeholder 2"/>
          <p:cNvSpPr>
            <a:spLocks noGrp="1"/>
          </p:cNvSpPr>
          <p:nvPr>
            <p:ph type="body" orient="vert" idx="1"/>
          </p:nvPr>
        </p:nvSpPr>
        <p:spPr>
          <a:xfrm>
            <a:off x="741363" y="700088"/>
            <a:ext cx="6303962" cy="62007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b-NO"/>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6925" y="4857750"/>
            <a:ext cx="8567738" cy="1501775"/>
          </a:xfrm>
        </p:spPr>
        <p:txBody>
          <a:bodyPr anchor="t"/>
          <a:lstStyle>
            <a:lvl1pPr algn="l">
              <a:defRPr sz="4000" b="1" cap="all"/>
            </a:lvl1pPr>
          </a:lstStyle>
          <a:p>
            <a:r>
              <a:rPr lang="en-US" smtClean="0"/>
              <a:t>Click to edit Master title style</a:t>
            </a:r>
            <a:endParaRPr lang="nb-NO"/>
          </a:p>
        </p:txBody>
      </p:sp>
      <p:sp>
        <p:nvSpPr>
          <p:cNvPr id="3" name="Text Placeholder 2"/>
          <p:cNvSpPr>
            <a:spLocks noGrp="1"/>
          </p:cNvSpPr>
          <p:nvPr>
            <p:ph type="body" idx="1"/>
          </p:nvPr>
        </p:nvSpPr>
        <p:spPr>
          <a:xfrm>
            <a:off x="796925" y="3203575"/>
            <a:ext cx="8567738" cy="1654175"/>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b-NO"/>
          </a:p>
        </p:txBody>
      </p:sp>
      <p:sp>
        <p:nvSpPr>
          <p:cNvPr id="3" name="Content Placeholder 2"/>
          <p:cNvSpPr>
            <a:spLocks noGrp="1"/>
          </p:cNvSpPr>
          <p:nvPr>
            <p:ph sz="half" idx="1"/>
          </p:nvPr>
        </p:nvSpPr>
        <p:spPr>
          <a:xfrm>
            <a:off x="822325" y="2138363"/>
            <a:ext cx="4132263" cy="476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4" name="Content Placeholder 3"/>
          <p:cNvSpPr>
            <a:spLocks noGrp="1"/>
          </p:cNvSpPr>
          <p:nvPr>
            <p:ph sz="half" idx="2"/>
          </p:nvPr>
        </p:nvSpPr>
        <p:spPr>
          <a:xfrm>
            <a:off x="5106988" y="2138363"/>
            <a:ext cx="4133850" cy="476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4825" y="303213"/>
            <a:ext cx="9072563" cy="1258887"/>
          </a:xfrm>
        </p:spPr>
        <p:txBody>
          <a:bodyPr/>
          <a:lstStyle>
            <a:lvl1pPr>
              <a:defRPr/>
            </a:lvl1pPr>
          </a:lstStyle>
          <a:p>
            <a:r>
              <a:rPr lang="en-US" smtClean="0"/>
              <a:t>Click to edit Master title style</a:t>
            </a:r>
            <a:endParaRPr lang="nb-NO"/>
          </a:p>
        </p:txBody>
      </p:sp>
      <p:sp>
        <p:nvSpPr>
          <p:cNvPr id="3" name="Text Placeholder 2"/>
          <p:cNvSpPr>
            <a:spLocks noGrp="1"/>
          </p:cNvSpPr>
          <p:nvPr>
            <p:ph type="body" idx="1"/>
          </p:nvPr>
        </p:nvSpPr>
        <p:spPr>
          <a:xfrm>
            <a:off x="504825" y="1692275"/>
            <a:ext cx="4452938"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04825" y="2397125"/>
            <a:ext cx="4452938"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5" name="Text Placeholder 4"/>
          <p:cNvSpPr>
            <a:spLocks noGrp="1"/>
          </p:cNvSpPr>
          <p:nvPr>
            <p:ph type="body" sz="quarter" idx="3"/>
          </p:nvPr>
        </p:nvSpPr>
        <p:spPr>
          <a:xfrm>
            <a:off x="5121275" y="1692275"/>
            <a:ext cx="4456113"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21275" y="2397125"/>
            <a:ext cx="4456113"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b-NO"/>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4825" y="301625"/>
            <a:ext cx="3316288" cy="1279525"/>
          </a:xfrm>
        </p:spPr>
        <p:txBody>
          <a:bodyPr anchor="b"/>
          <a:lstStyle>
            <a:lvl1pPr algn="l">
              <a:defRPr sz="2000" b="1"/>
            </a:lvl1pPr>
          </a:lstStyle>
          <a:p>
            <a:r>
              <a:rPr lang="en-US" smtClean="0"/>
              <a:t>Click to edit Master title style</a:t>
            </a:r>
            <a:endParaRPr lang="nb-NO"/>
          </a:p>
        </p:txBody>
      </p:sp>
      <p:sp>
        <p:nvSpPr>
          <p:cNvPr id="3" name="Content Placeholder 2"/>
          <p:cNvSpPr>
            <a:spLocks noGrp="1"/>
          </p:cNvSpPr>
          <p:nvPr>
            <p:ph idx="1"/>
          </p:nvPr>
        </p:nvSpPr>
        <p:spPr>
          <a:xfrm>
            <a:off x="3941763" y="301625"/>
            <a:ext cx="5635625" cy="64516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4" name="Text Placeholder 3"/>
          <p:cNvSpPr>
            <a:spLocks noGrp="1"/>
          </p:cNvSpPr>
          <p:nvPr>
            <p:ph type="body" sz="half" idx="2"/>
          </p:nvPr>
        </p:nvSpPr>
        <p:spPr>
          <a:xfrm>
            <a:off x="504825" y="1581150"/>
            <a:ext cx="3316288" cy="51720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6438" y="5291138"/>
            <a:ext cx="6048375" cy="625475"/>
          </a:xfrm>
        </p:spPr>
        <p:txBody>
          <a:bodyPr anchor="b"/>
          <a:lstStyle>
            <a:lvl1pPr algn="l">
              <a:defRPr sz="2000" b="1"/>
            </a:lvl1pPr>
          </a:lstStyle>
          <a:p>
            <a:r>
              <a:rPr lang="en-US" smtClean="0"/>
              <a:t>Click to edit Master title style</a:t>
            </a:r>
            <a:endParaRPr lang="nb-NO"/>
          </a:p>
        </p:txBody>
      </p:sp>
      <p:sp>
        <p:nvSpPr>
          <p:cNvPr id="3" name="Picture Placeholder 2"/>
          <p:cNvSpPr>
            <a:spLocks noGrp="1"/>
          </p:cNvSpPr>
          <p:nvPr>
            <p:ph type="pic" idx="1"/>
          </p:nvPr>
        </p:nvSpPr>
        <p:spPr>
          <a:xfrm>
            <a:off x="1976438" y="674688"/>
            <a:ext cx="6048375" cy="45370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nb-NO" noProof="0" smtClean="0"/>
          </a:p>
        </p:txBody>
      </p:sp>
      <p:sp>
        <p:nvSpPr>
          <p:cNvPr id="4" name="Text Placeholder 3"/>
          <p:cNvSpPr>
            <a:spLocks noGrp="1"/>
          </p:cNvSpPr>
          <p:nvPr>
            <p:ph type="body" sz="half" idx="2"/>
          </p:nvPr>
        </p:nvSpPr>
        <p:spPr>
          <a:xfrm>
            <a:off x="1976438" y="5916613"/>
            <a:ext cx="6048375" cy="8874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
          <p:cNvPicPr>
            <a:picLocks noChangeAspect="1"/>
          </p:cNvPicPr>
          <p:nvPr/>
        </p:nvPicPr>
        <p:blipFill>
          <a:blip r:embed="rId13" cstate="print"/>
          <a:srcRect/>
          <a:stretch>
            <a:fillRect/>
          </a:stretch>
        </p:blipFill>
        <p:spPr bwMode="auto">
          <a:xfrm>
            <a:off x="0" y="0"/>
            <a:ext cx="10080625" cy="7559675"/>
          </a:xfrm>
          <a:prstGeom prst="rect">
            <a:avLst/>
          </a:prstGeom>
          <a:noFill/>
          <a:ln w="9525">
            <a:noFill/>
            <a:miter lim="800000"/>
            <a:headEnd/>
            <a:tailEnd/>
          </a:ln>
        </p:spPr>
      </p:pic>
      <p:sp>
        <p:nvSpPr>
          <p:cNvPr id="1027" name="Title Placeholder 2"/>
          <p:cNvSpPr txBox="1">
            <a:spLocks noGrp="1"/>
          </p:cNvSpPr>
          <p:nvPr>
            <p:ph type="title"/>
          </p:nvPr>
        </p:nvSpPr>
        <p:spPr bwMode="auto">
          <a:xfrm>
            <a:off x="741363" y="700088"/>
            <a:ext cx="8607425" cy="1262062"/>
          </a:xfrm>
          <a:prstGeom prst="rect">
            <a:avLst/>
          </a:prstGeom>
          <a:noFill/>
          <a:ln w="9525">
            <a:noFill/>
            <a:miter lim="800000"/>
            <a:headEnd/>
            <a:tailEnd/>
          </a:ln>
        </p:spPr>
        <p:txBody>
          <a:bodyPr vert="horz" wrap="square" lIns="0" tIns="0" rIns="0" bIns="0" numCol="1" anchor="ctr" anchorCtr="0" compatLnSpc="1">
            <a:prstTxWarp prst="textNoShape">
              <a:avLst/>
            </a:prstTxWarp>
          </a:bodyPr>
          <a:lstStyle/>
          <a:p>
            <a:pPr lvl="0"/>
            <a:r>
              <a:rPr lang="en-US" smtClean="0"/>
              <a:t>Click to edit the title text format</a:t>
            </a:r>
          </a:p>
        </p:txBody>
      </p:sp>
      <p:sp>
        <p:nvSpPr>
          <p:cNvPr id="1028" name="Text Placeholder 3"/>
          <p:cNvSpPr txBox="1">
            <a:spLocks noGrp="1"/>
          </p:cNvSpPr>
          <p:nvPr>
            <p:ph type="body" idx="1"/>
          </p:nvPr>
        </p:nvSpPr>
        <p:spPr bwMode="auto">
          <a:xfrm>
            <a:off x="822325" y="2138363"/>
            <a:ext cx="8418513" cy="47625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 name="TextBox 4"/>
          <p:cNvSpPr txBox="1"/>
          <p:nvPr/>
        </p:nvSpPr>
        <p:spPr>
          <a:xfrm>
            <a:off x="7086600" y="6858000"/>
            <a:ext cx="0" cy="336550"/>
          </a:xfrm>
          <a:prstGeom prst="rect">
            <a:avLst/>
          </a:prstGeom>
          <a:noFill/>
          <a:ln>
            <a:noFill/>
          </a:ln>
        </p:spPr>
        <p:txBody>
          <a:bodyPr lIns="0" tIns="0" rIns="0" bIns="0" compatLnSpc="0">
            <a:spAutoFit/>
          </a:bodyPr>
          <a:lstStyle>
            <a:defPPr lvl="0">
              <a:buClr>
                <a:srgbClr val="000000"/>
              </a:buClr>
              <a:buSzPct val="45000"/>
              <a:buFont typeface="StarSymbol"/>
              <a:buNone/>
            </a:defPPr>
            <a:lvl1pPr lvl="0">
              <a:buClr>
                <a:srgbClr val="000000"/>
              </a:buClr>
              <a:buSzPct val="45000"/>
              <a:buFont typeface="StarSymbol"/>
              <a:buChar char="●"/>
            </a:lvl1pPr>
            <a:lvl2pPr lvl="1">
              <a:buClr>
                <a:srgbClr val="000000"/>
              </a:buClr>
              <a:buSzPct val="45000"/>
              <a:buFont typeface="StarSymbol"/>
              <a:buChar char="●"/>
            </a:lvl2pPr>
            <a:lvl3pPr lvl="2">
              <a:buClr>
                <a:srgbClr val="000000"/>
              </a:buClr>
              <a:buSzPct val="45000"/>
              <a:buFont typeface="StarSymbol"/>
              <a:buChar char="●"/>
            </a:lvl3pPr>
            <a:lvl4pPr lvl="3">
              <a:buClr>
                <a:srgbClr val="000000"/>
              </a:buClr>
              <a:buSzPct val="45000"/>
              <a:buFont typeface="StarSymbol"/>
              <a:buChar char="●"/>
            </a:lvl4pPr>
            <a:lvl5pPr lvl="4">
              <a:buClr>
                <a:srgbClr val="000000"/>
              </a:buClr>
              <a:buSzPct val="45000"/>
              <a:buFont typeface="StarSymbol"/>
              <a:buChar char="●"/>
            </a:lvl5pPr>
            <a:lvl6pPr lvl="5">
              <a:buClr>
                <a:srgbClr val="000000"/>
              </a:buClr>
              <a:buSzPct val="45000"/>
              <a:buFont typeface="StarSymbol"/>
              <a:buChar char="●"/>
            </a:lvl6pPr>
            <a:lvl7pPr lvl="6">
              <a:buClr>
                <a:srgbClr val="000000"/>
              </a:buClr>
              <a:buSzPct val="45000"/>
              <a:buFont typeface="StarSymbol"/>
              <a:buChar char="●"/>
            </a:lvl7pPr>
            <a:lvl8pPr lvl="7">
              <a:buClr>
                <a:srgbClr val="000000"/>
              </a:buClr>
              <a:buSzPct val="45000"/>
              <a:buFont typeface="StarSymbol"/>
              <a:buChar char="●"/>
            </a:lvl8pPr>
            <a:lvl9pPr lvl="8">
              <a:buClr>
                <a:srgbClr val="000000"/>
              </a:buClr>
              <a:buSzPct val="45000"/>
              <a:buFont typeface="StarSymbol"/>
              <a:buChar char="●"/>
            </a:lvl9pPr>
          </a:lstStyle>
          <a:p>
            <a:pPr fontAlgn="auto" hangingPunct="0">
              <a:spcBef>
                <a:spcPts val="0"/>
              </a:spcBef>
              <a:spcAft>
                <a:spcPts val="0"/>
              </a:spcAft>
              <a:buFont typeface="StarSymbol"/>
              <a:buNone/>
              <a:defRPr/>
            </a:pPr>
            <a:endParaRPr lang="en-US" sz="2400">
              <a:solidFill>
                <a:srgbClr val="000000"/>
              </a:solidFill>
              <a:latin typeface="Albany" pitchFamily="34"/>
              <a:ea typeface="HG Mincho Light J" pitchFamily="2"/>
              <a:cs typeface="Arial Unicode MS" pitchFamily="2"/>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txStyles>
    <p:titleStyle>
      <a:lvl1pPr marL="358775" indent="-358775" algn="ctr" rtl="0" eaLnBrk="0" fontAlgn="base" hangingPunct="0">
        <a:spcBef>
          <a:spcPct val="0"/>
        </a:spcBef>
        <a:spcAft>
          <a:spcPct val="0"/>
        </a:spcAft>
        <a:defRPr lang="en-US" sz="4000" b="1" i="1">
          <a:solidFill>
            <a:srgbClr val="99284C"/>
          </a:solidFill>
          <a:latin typeface="Albany" pitchFamily="34"/>
          <a:ea typeface="HG Mincho Light J" pitchFamily="2"/>
          <a:cs typeface="Arial Unicode MS" pitchFamily="2"/>
        </a:defRPr>
      </a:lvl1pPr>
      <a:lvl2pPr marL="358775" indent="-358775" algn="ctr" rtl="0" eaLnBrk="0" fontAlgn="base" hangingPunct="0">
        <a:spcBef>
          <a:spcPct val="0"/>
        </a:spcBef>
        <a:spcAft>
          <a:spcPct val="0"/>
        </a:spcAft>
        <a:defRPr sz="4000" b="1" i="1">
          <a:solidFill>
            <a:srgbClr val="99284C"/>
          </a:solidFill>
          <a:latin typeface="Albany"/>
          <a:ea typeface="HG Mincho Light J"/>
          <a:cs typeface="Arial Unicode MS" pitchFamily="34" charset="-128"/>
        </a:defRPr>
      </a:lvl2pPr>
      <a:lvl3pPr marL="358775" indent="-358775" algn="ctr" rtl="0" eaLnBrk="0" fontAlgn="base" hangingPunct="0">
        <a:spcBef>
          <a:spcPct val="0"/>
        </a:spcBef>
        <a:spcAft>
          <a:spcPct val="0"/>
        </a:spcAft>
        <a:defRPr sz="4000" b="1" i="1">
          <a:solidFill>
            <a:srgbClr val="99284C"/>
          </a:solidFill>
          <a:latin typeface="Albany"/>
          <a:ea typeface="HG Mincho Light J"/>
          <a:cs typeface="Arial Unicode MS" pitchFamily="34" charset="-128"/>
        </a:defRPr>
      </a:lvl3pPr>
      <a:lvl4pPr marL="358775" indent="-358775" algn="ctr" rtl="0" eaLnBrk="0" fontAlgn="base" hangingPunct="0">
        <a:spcBef>
          <a:spcPct val="0"/>
        </a:spcBef>
        <a:spcAft>
          <a:spcPct val="0"/>
        </a:spcAft>
        <a:defRPr sz="4000" b="1" i="1">
          <a:solidFill>
            <a:srgbClr val="99284C"/>
          </a:solidFill>
          <a:latin typeface="Albany"/>
          <a:ea typeface="HG Mincho Light J"/>
          <a:cs typeface="Arial Unicode MS" pitchFamily="34" charset="-128"/>
        </a:defRPr>
      </a:lvl4pPr>
      <a:lvl5pPr marL="358775" indent="-358775" algn="ctr" rtl="0" eaLnBrk="0" fontAlgn="base" hangingPunct="0">
        <a:spcBef>
          <a:spcPct val="0"/>
        </a:spcBef>
        <a:spcAft>
          <a:spcPct val="0"/>
        </a:spcAft>
        <a:defRPr sz="4000" b="1" i="1">
          <a:solidFill>
            <a:srgbClr val="99284C"/>
          </a:solidFill>
          <a:latin typeface="Albany"/>
          <a:ea typeface="HG Mincho Light J"/>
          <a:cs typeface="Arial Unicode MS" pitchFamily="34" charset="-128"/>
        </a:defRPr>
      </a:lvl5pPr>
      <a:lvl6pPr marL="815975" indent="-358775" algn="ctr" rtl="0" eaLnBrk="0" fontAlgn="base" hangingPunct="0">
        <a:spcBef>
          <a:spcPct val="0"/>
        </a:spcBef>
        <a:spcAft>
          <a:spcPct val="0"/>
        </a:spcAft>
        <a:defRPr sz="4000" b="1" i="1">
          <a:solidFill>
            <a:srgbClr val="99284C"/>
          </a:solidFill>
          <a:latin typeface="Albany"/>
          <a:ea typeface="HG Mincho Light J"/>
          <a:cs typeface="Arial Unicode MS" pitchFamily="34" charset="-128"/>
        </a:defRPr>
      </a:lvl6pPr>
      <a:lvl7pPr marL="1273175" indent="-358775" algn="ctr" rtl="0" eaLnBrk="0" fontAlgn="base" hangingPunct="0">
        <a:spcBef>
          <a:spcPct val="0"/>
        </a:spcBef>
        <a:spcAft>
          <a:spcPct val="0"/>
        </a:spcAft>
        <a:defRPr sz="4000" b="1" i="1">
          <a:solidFill>
            <a:srgbClr val="99284C"/>
          </a:solidFill>
          <a:latin typeface="Albany"/>
          <a:ea typeface="HG Mincho Light J"/>
          <a:cs typeface="Arial Unicode MS" pitchFamily="34" charset="-128"/>
        </a:defRPr>
      </a:lvl7pPr>
      <a:lvl8pPr marL="1730375" indent="-358775" algn="ctr" rtl="0" eaLnBrk="0" fontAlgn="base" hangingPunct="0">
        <a:spcBef>
          <a:spcPct val="0"/>
        </a:spcBef>
        <a:spcAft>
          <a:spcPct val="0"/>
        </a:spcAft>
        <a:defRPr sz="4000" b="1" i="1">
          <a:solidFill>
            <a:srgbClr val="99284C"/>
          </a:solidFill>
          <a:latin typeface="Albany"/>
          <a:ea typeface="HG Mincho Light J"/>
          <a:cs typeface="Arial Unicode MS" pitchFamily="34" charset="-128"/>
        </a:defRPr>
      </a:lvl8pPr>
      <a:lvl9pPr marL="2187575" indent="-358775" algn="ctr" rtl="0" eaLnBrk="0" fontAlgn="base" hangingPunct="0">
        <a:spcBef>
          <a:spcPct val="0"/>
        </a:spcBef>
        <a:spcAft>
          <a:spcPct val="0"/>
        </a:spcAft>
        <a:defRPr sz="4000" b="1" i="1">
          <a:solidFill>
            <a:srgbClr val="99284C"/>
          </a:solidFill>
          <a:latin typeface="Albany"/>
          <a:ea typeface="HG Mincho Light J"/>
          <a:cs typeface="Arial Unicode MS" pitchFamily="34" charset="-128"/>
        </a:defRPr>
      </a:lvl9pPr>
    </p:titleStyle>
    <p:bodyStyle>
      <a:lvl1pPr indent="-431800" algn="l" rtl="0" eaLnBrk="0" fontAlgn="base" hangingPunct="0">
        <a:spcBef>
          <a:spcPct val="20000"/>
        </a:spcBef>
        <a:spcAft>
          <a:spcPct val="0"/>
        </a:spcAft>
        <a:defRPr lang="en-US" sz="3200">
          <a:solidFill>
            <a:srgbClr val="333333"/>
          </a:solidFill>
          <a:latin typeface="Albany" pitchFamily="34"/>
          <a:ea typeface="Arial Unicode MS" pitchFamily="34" charset="-128"/>
          <a:cs typeface="Arial Unicode MS" pitchFamily="2"/>
        </a:defRPr>
      </a:lvl1pPr>
      <a:lvl2pPr marL="742950" indent="-285750" algn="l" rtl="0" eaLnBrk="0" fontAlgn="base" hangingPunct="0">
        <a:spcBef>
          <a:spcPct val="20000"/>
        </a:spcBef>
        <a:spcAft>
          <a:spcPct val="0"/>
        </a:spcAft>
        <a:buChar char="–"/>
        <a:defRPr sz="2800">
          <a:solidFill>
            <a:schemeClr val="tx1"/>
          </a:solidFill>
          <a:latin typeface="Arial" pitchFamily="34" charset="0"/>
          <a:ea typeface="Arial Unicode MS" pitchFamily="34" charset="-128"/>
          <a:cs typeface="Arial Unicode MS" pitchFamily="34" charset="-128"/>
        </a:defRPr>
      </a:lvl2pPr>
      <a:lvl3pPr marL="1143000" indent="-228600" algn="l" rtl="0" eaLnBrk="0" fontAlgn="base" hangingPunct="0">
        <a:spcBef>
          <a:spcPct val="20000"/>
        </a:spcBef>
        <a:spcAft>
          <a:spcPct val="0"/>
        </a:spcAft>
        <a:buChar char="•"/>
        <a:defRPr sz="2400">
          <a:solidFill>
            <a:schemeClr val="tx1"/>
          </a:solidFill>
          <a:latin typeface="Arial" pitchFamily="34" charset="0"/>
          <a:ea typeface="Arial Unicode MS" pitchFamily="34" charset="-128"/>
          <a:cs typeface="Arial Unicode MS" pitchFamily="34" charset="-128"/>
        </a:defRPr>
      </a:lvl3pPr>
      <a:lvl4pPr marL="1600200" indent="-228600" algn="l" rtl="0" eaLnBrk="0" fontAlgn="base" hangingPunct="0">
        <a:spcBef>
          <a:spcPct val="20000"/>
        </a:spcBef>
        <a:spcAft>
          <a:spcPct val="0"/>
        </a:spcAft>
        <a:buChar char="–"/>
        <a:defRPr sz="2000">
          <a:solidFill>
            <a:schemeClr val="tx1"/>
          </a:solidFill>
          <a:latin typeface="Arial" pitchFamily="34" charset="0"/>
          <a:ea typeface="Arial Unicode MS" pitchFamily="34" charset="-128"/>
          <a:cs typeface="Arial Unicode MS" pitchFamily="34" charset="-128"/>
        </a:defRPr>
      </a:lvl4pPr>
      <a:lvl5pPr marL="2057400" indent="-228600" algn="l" rtl="0" eaLnBrk="0" fontAlgn="base" hangingPunct="0">
        <a:spcBef>
          <a:spcPct val="20000"/>
        </a:spcBef>
        <a:spcAft>
          <a:spcPct val="0"/>
        </a:spcAft>
        <a:buChar char="»"/>
        <a:defRPr sz="2000">
          <a:solidFill>
            <a:schemeClr val="tx1"/>
          </a:solidFill>
          <a:latin typeface="Arial" pitchFamily="34" charset="0"/>
          <a:ea typeface="Arial Unicode MS" pitchFamily="34" charset="-128"/>
          <a:cs typeface="Arial Unicode MS" pitchFamily="34" charset="-128"/>
        </a:defRPr>
      </a:lvl5pPr>
      <a:lvl6pPr marL="2514600" indent="-228600" algn="l" rtl="0" eaLnBrk="0" fontAlgn="base" hangingPunct="0">
        <a:spcBef>
          <a:spcPct val="20000"/>
        </a:spcBef>
        <a:spcAft>
          <a:spcPct val="0"/>
        </a:spcAft>
        <a:buChar char="»"/>
        <a:defRPr sz="2000">
          <a:solidFill>
            <a:schemeClr val="tx1"/>
          </a:solidFill>
          <a:latin typeface="Arial" pitchFamily="34" charset="0"/>
          <a:ea typeface="Arial Unicode MS" pitchFamily="34" charset="-128"/>
          <a:cs typeface="Arial Unicode MS" pitchFamily="34" charset="-128"/>
        </a:defRPr>
      </a:lvl6pPr>
      <a:lvl7pPr marL="2971800" indent="-228600" algn="l" rtl="0" eaLnBrk="0" fontAlgn="base" hangingPunct="0">
        <a:spcBef>
          <a:spcPct val="20000"/>
        </a:spcBef>
        <a:spcAft>
          <a:spcPct val="0"/>
        </a:spcAft>
        <a:buChar char="»"/>
        <a:defRPr sz="2000">
          <a:solidFill>
            <a:schemeClr val="tx1"/>
          </a:solidFill>
          <a:latin typeface="Arial" pitchFamily="34" charset="0"/>
          <a:ea typeface="Arial Unicode MS" pitchFamily="34" charset="-128"/>
          <a:cs typeface="Arial Unicode MS" pitchFamily="34" charset="-128"/>
        </a:defRPr>
      </a:lvl7pPr>
      <a:lvl8pPr marL="3429000" indent="-228600" algn="l" rtl="0" eaLnBrk="0" fontAlgn="base" hangingPunct="0">
        <a:spcBef>
          <a:spcPct val="20000"/>
        </a:spcBef>
        <a:spcAft>
          <a:spcPct val="0"/>
        </a:spcAft>
        <a:buChar char="»"/>
        <a:defRPr sz="2000">
          <a:solidFill>
            <a:schemeClr val="tx1"/>
          </a:solidFill>
          <a:latin typeface="Arial" pitchFamily="34" charset="0"/>
          <a:ea typeface="Arial Unicode MS" pitchFamily="34" charset="-128"/>
          <a:cs typeface="Arial Unicode MS" pitchFamily="34" charset="-128"/>
        </a:defRPr>
      </a:lvl8pPr>
      <a:lvl9pPr marL="3886200" indent="-228600" algn="l" rtl="0" eaLnBrk="0" fontAlgn="base" hangingPunct="0">
        <a:spcBef>
          <a:spcPct val="20000"/>
        </a:spcBef>
        <a:spcAft>
          <a:spcPct val="0"/>
        </a:spcAft>
        <a:buChar char="»"/>
        <a:defRPr sz="2000">
          <a:solidFill>
            <a:schemeClr val="tx1"/>
          </a:solidFill>
          <a:latin typeface="Arial" pitchFamily="34" charset="0"/>
          <a:ea typeface="Arial Unicode MS" pitchFamily="34" charset="-128"/>
          <a:cs typeface="Arial Unicode MS" pitchFamily="34" charset="-128"/>
        </a:defRPr>
      </a:lvl9pPr>
    </p:bodyStyle>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letiziajaccheri.com/"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txBox="1">
            <a:spLocks noGrp="1"/>
          </p:cNvSpPr>
          <p:nvPr>
            <p:ph type="title" idx="4294967295"/>
          </p:nvPr>
        </p:nvSpPr>
        <p:spPr>
          <a:xfrm>
            <a:off x="914400" y="1467048"/>
            <a:ext cx="8001000" cy="615553"/>
          </a:xfrm>
        </p:spPr>
        <p:txBody>
          <a:bodyPr>
            <a:spAutoFit/>
          </a:bodyPr>
          <a:lstStyle/>
          <a:p>
            <a:pPr eaLnBrk="1"/>
            <a:r>
              <a:rPr dirty="0" smtClean="0">
                <a:solidFill>
                  <a:srgbClr val="9999FF"/>
                </a:solidFill>
                <a:latin typeface="Century Schoolbook L"/>
                <a:ea typeface="HG Mincho Light J"/>
                <a:cs typeface="Arial Unicode MS" pitchFamily="34" charset="-128"/>
              </a:rPr>
              <a:t>About Openness </a:t>
            </a:r>
            <a:endParaRPr dirty="0" smtClean="0">
              <a:latin typeface="Albany"/>
              <a:ea typeface="HG Mincho Light J"/>
              <a:cs typeface="Arial Unicode MS" pitchFamily="34" charset="-128"/>
            </a:endParaRPr>
          </a:p>
        </p:txBody>
      </p:sp>
      <p:sp>
        <p:nvSpPr>
          <p:cNvPr id="3075" name="Subtitle 2"/>
          <p:cNvSpPr txBox="1">
            <a:spLocks noGrp="1"/>
          </p:cNvSpPr>
          <p:nvPr>
            <p:ph type="subTitle" idx="4294967295"/>
          </p:nvPr>
        </p:nvSpPr>
        <p:spPr>
          <a:xfrm>
            <a:off x="822325" y="3041492"/>
            <a:ext cx="8418513" cy="2954655"/>
          </a:xfrm>
        </p:spPr>
        <p:txBody>
          <a:bodyPr anchor="ctr">
            <a:spAutoFit/>
          </a:bodyPr>
          <a:lstStyle/>
          <a:p>
            <a:pPr marL="431800" lvl="1" indent="-215900" algn="ctr" eaLnBrk="1">
              <a:spcBef>
                <a:spcPct val="0"/>
              </a:spcBef>
              <a:buClr>
                <a:srgbClr val="99284C"/>
              </a:buClr>
              <a:buSzPct val="75000"/>
              <a:buFont typeface="StarSymbol"/>
              <a:buNone/>
            </a:pPr>
            <a:r>
              <a:rPr lang="en-US" sz="3200" dirty="0">
                <a:solidFill>
                  <a:srgbClr val="99284C"/>
                </a:solidFill>
                <a:latin typeface="Albany"/>
                <a:ea typeface="HG Mincho Light J"/>
              </a:rPr>
              <a:t>Letizia Jaccheri</a:t>
            </a:r>
          </a:p>
          <a:p>
            <a:pPr marL="431800" lvl="1" indent="-215900" algn="ctr" eaLnBrk="1">
              <a:spcBef>
                <a:spcPct val="0"/>
              </a:spcBef>
              <a:buClr>
                <a:srgbClr val="99284C"/>
              </a:buClr>
              <a:buSzPct val="75000"/>
              <a:buFont typeface="StarSymbol"/>
              <a:buNone/>
            </a:pPr>
            <a:r>
              <a:rPr lang="en-US" sz="3200" dirty="0">
                <a:solidFill>
                  <a:srgbClr val="9999FF"/>
                </a:solidFill>
                <a:latin typeface="Albany"/>
                <a:ea typeface="HG Mincho Light J"/>
                <a:hlinkClick r:id="rId3"/>
              </a:rPr>
              <a:t>www.letiziajaccheri.com</a:t>
            </a:r>
          </a:p>
          <a:p>
            <a:pPr marL="431800" lvl="1" indent="-215900" algn="ctr" eaLnBrk="1">
              <a:spcBef>
                <a:spcPct val="0"/>
              </a:spcBef>
              <a:buClr>
                <a:srgbClr val="99284C"/>
              </a:buClr>
              <a:buSzPct val="75000"/>
              <a:buFont typeface="StarSymbol"/>
              <a:buNone/>
            </a:pPr>
            <a:endParaRPr lang="en-US" sz="3200" dirty="0">
              <a:solidFill>
                <a:srgbClr val="99284C"/>
              </a:solidFill>
              <a:latin typeface="Albany"/>
              <a:ea typeface="HG Mincho Light J"/>
            </a:endParaRPr>
          </a:p>
          <a:p>
            <a:pPr marL="431800" lvl="1" indent="-215900" algn="ctr" eaLnBrk="1">
              <a:spcBef>
                <a:spcPct val="0"/>
              </a:spcBef>
              <a:buClr>
                <a:srgbClr val="99284C"/>
              </a:buClr>
              <a:buSzPct val="75000"/>
              <a:buFont typeface="StarSymbol"/>
              <a:buNone/>
            </a:pPr>
            <a:r>
              <a:rPr lang="en-US" sz="3200" dirty="0">
                <a:solidFill>
                  <a:srgbClr val="99284C"/>
                </a:solidFill>
                <a:latin typeface="Albany"/>
                <a:ea typeface="HG Mincho Light J"/>
              </a:rPr>
              <a:t>Pisa </a:t>
            </a:r>
            <a:r>
              <a:rPr lang="en-US" sz="3200" dirty="0" smtClean="0">
                <a:solidFill>
                  <a:srgbClr val="99284C"/>
                </a:solidFill>
                <a:latin typeface="Albany"/>
                <a:ea typeface="HG Mincho Light J"/>
              </a:rPr>
              <a:t>26.02.2010</a:t>
            </a:r>
            <a:endParaRPr lang="en-US" sz="3200" dirty="0" smtClean="0">
              <a:solidFill>
                <a:srgbClr val="99284C"/>
              </a:solidFill>
              <a:latin typeface="Albany"/>
              <a:ea typeface="HG Mincho Light J"/>
            </a:endParaRPr>
          </a:p>
          <a:p>
            <a:pPr marL="431800" lvl="1" indent="-215900" algn="ctr" eaLnBrk="1">
              <a:spcBef>
                <a:spcPct val="0"/>
              </a:spcBef>
              <a:buClr>
                <a:srgbClr val="99284C"/>
              </a:buClr>
              <a:buSzPct val="75000"/>
              <a:buFont typeface="StarSymbol"/>
              <a:buNone/>
            </a:pPr>
            <a:endParaRPr lang="en-US" sz="3200" dirty="0" smtClean="0">
              <a:solidFill>
                <a:srgbClr val="99284C"/>
              </a:solidFill>
              <a:latin typeface="Albany"/>
              <a:ea typeface="HG Mincho Light J"/>
            </a:endParaRPr>
          </a:p>
          <a:p>
            <a:pPr marL="431800" lvl="1" indent="-215900" algn="ctr" eaLnBrk="1">
              <a:spcBef>
                <a:spcPct val="0"/>
              </a:spcBef>
              <a:buClr>
                <a:srgbClr val="99284C"/>
              </a:buClr>
              <a:buSzPct val="75000"/>
              <a:buFont typeface="StarSymbol"/>
              <a:buNone/>
            </a:pPr>
            <a:endParaRPr lang="en-US" sz="3200" dirty="0">
              <a:solidFill>
                <a:srgbClr val="99284C"/>
              </a:solidFill>
              <a:latin typeface="Albany"/>
              <a:ea typeface="HG Mincho Light J"/>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4294967295"/>
          </p:nvPr>
        </p:nvSpPr>
        <p:spPr/>
        <p:txBody>
          <a:bodyPr/>
          <a:lstStyle/>
          <a:p>
            <a:endParaRPr lang="nb-NO" dirty="0" smtClean="0"/>
          </a:p>
          <a:p>
            <a:pPr lvl="0"/>
            <a:r>
              <a:rPr lang="en-US" sz="3200" dirty="0" smtClean="0">
                <a:solidFill>
                  <a:srgbClr val="333333"/>
                </a:solidFill>
                <a:latin typeface="Albany" pitchFamily="34"/>
                <a:ea typeface="Arial Unicode MS" pitchFamily="34" charset="-128"/>
                <a:cs typeface="Arial Unicode MS" pitchFamily="2"/>
              </a:rPr>
              <a:t>The tool you use will sometimes decide the format of your multimedia files. When working with digital media files, it is important to take time to think and discuss about which format to use, in order to make the right choices.</a:t>
            </a:r>
            <a:r>
              <a:rPr lang="en-US" dirty="0" smtClean="0"/>
              <a:t/>
            </a:r>
            <a:br>
              <a:rPr lang="en-US" dirty="0" smtClean="0"/>
            </a:br>
            <a:endParaRPr lang="nb-NO" dirty="0"/>
          </a:p>
        </p:txBody>
      </p:sp>
      <p:sp>
        <p:nvSpPr>
          <p:cNvPr id="3" name="Title 2"/>
          <p:cNvSpPr>
            <a:spLocks noGrp="1"/>
          </p:cNvSpPr>
          <p:nvPr>
            <p:ph type="title" idx="4294967295"/>
          </p:nvPr>
        </p:nvSpPr>
        <p:spPr/>
        <p:txBody>
          <a:bodyPr/>
          <a:lstStyle/>
          <a:p>
            <a:pPr lvl="0"/>
            <a:r>
              <a:rPr lang="en-US" dirty="0" smtClean="0"/>
              <a:t>Media formats</a:t>
            </a:r>
            <a:endParaRPr lang="nb-NO"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err="1" smtClean="0"/>
              <a:t>Process</a:t>
            </a:r>
            <a:endParaRPr lang="nb-NO" dirty="0"/>
          </a:p>
        </p:txBody>
      </p:sp>
      <p:sp>
        <p:nvSpPr>
          <p:cNvPr id="3" name="Content Placeholder 2"/>
          <p:cNvSpPr>
            <a:spLocks noGrp="1"/>
          </p:cNvSpPr>
          <p:nvPr>
            <p:ph idx="1"/>
          </p:nvPr>
        </p:nvSpPr>
        <p:spPr/>
        <p:txBody>
          <a:bodyPr/>
          <a:lstStyle/>
          <a:p>
            <a:r>
              <a:rPr lang="nb-NO" dirty="0" err="1" smtClean="0"/>
              <a:t>Open</a:t>
            </a:r>
            <a:r>
              <a:rPr lang="nb-NO" dirty="0" smtClean="0"/>
              <a:t>:</a:t>
            </a:r>
            <a:r>
              <a:rPr lang="nb-NO" baseline="0" dirty="0" smtClean="0"/>
              <a:t> </a:t>
            </a:r>
            <a:r>
              <a:rPr lang="nb-NO" baseline="0" dirty="0" err="1" smtClean="0"/>
              <a:t>new</a:t>
            </a:r>
            <a:r>
              <a:rPr lang="nb-NO" baseline="0" dirty="0" smtClean="0"/>
              <a:t> </a:t>
            </a:r>
            <a:r>
              <a:rPr lang="nb-NO" baseline="0" dirty="0" err="1" smtClean="0"/>
              <a:t>comers</a:t>
            </a:r>
            <a:r>
              <a:rPr lang="nb-NO" baseline="0" dirty="0" smtClean="0"/>
              <a:t> </a:t>
            </a:r>
            <a:r>
              <a:rPr lang="nb-NO" baseline="0" dirty="0" err="1" smtClean="0"/>
              <a:t>can</a:t>
            </a:r>
            <a:r>
              <a:rPr lang="nb-NO" baseline="0" dirty="0" smtClean="0"/>
              <a:t> </a:t>
            </a:r>
            <a:r>
              <a:rPr lang="nb-NO" baseline="0" dirty="0" err="1" smtClean="0"/>
              <a:t>contribute</a:t>
            </a:r>
            <a:r>
              <a:rPr lang="nb-NO" baseline="0" dirty="0" smtClean="0"/>
              <a:t> </a:t>
            </a:r>
            <a:endParaRPr lang="nb-NO" dirty="0" smtClean="0"/>
          </a:p>
          <a:p>
            <a:r>
              <a:rPr lang="nb-NO" dirty="0" err="1" smtClean="0"/>
              <a:t>Close</a:t>
            </a:r>
            <a:r>
              <a:rPr lang="nb-NO" dirty="0" smtClean="0"/>
              <a:t> : </a:t>
            </a:r>
            <a:r>
              <a:rPr lang="nb-NO" dirty="0" err="1" smtClean="0"/>
              <a:t>new</a:t>
            </a:r>
            <a:r>
              <a:rPr lang="nb-NO" dirty="0" smtClean="0"/>
              <a:t> </a:t>
            </a:r>
            <a:r>
              <a:rPr lang="nb-NO" dirty="0" err="1" smtClean="0"/>
              <a:t>comers</a:t>
            </a:r>
            <a:r>
              <a:rPr lang="nb-NO" baseline="0" dirty="0" smtClean="0"/>
              <a:t> </a:t>
            </a:r>
            <a:r>
              <a:rPr lang="nb-NO" baseline="0" dirty="0" err="1" smtClean="0"/>
              <a:t>cannot</a:t>
            </a:r>
            <a:r>
              <a:rPr lang="nb-NO" baseline="0" dirty="0" smtClean="0"/>
              <a:t> </a:t>
            </a:r>
            <a:r>
              <a:rPr lang="nb-NO" baseline="0" dirty="0" err="1" smtClean="0"/>
              <a:t>contribute</a:t>
            </a:r>
            <a:r>
              <a:rPr lang="nb-NO" baseline="0" dirty="0" smtClean="0"/>
              <a:t> back </a:t>
            </a:r>
            <a:r>
              <a:rPr lang="nb-NO" baseline="0" dirty="0" err="1" smtClean="0"/>
              <a:t>their</a:t>
            </a:r>
            <a:r>
              <a:rPr lang="nb-NO" baseline="0" dirty="0" smtClean="0"/>
              <a:t> </a:t>
            </a:r>
            <a:r>
              <a:rPr lang="nb-NO" baseline="0" dirty="0" err="1" smtClean="0"/>
              <a:t>modification</a:t>
            </a:r>
            <a:r>
              <a:rPr lang="nb-NO" dirty="0" err="1" smtClean="0"/>
              <a:t>s</a:t>
            </a:r>
            <a:endParaRPr lang="nb-NO" dirty="0"/>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4294967295"/>
          </p:nvPr>
        </p:nvSpPr>
        <p:spPr>
          <a:xfrm>
            <a:off x="682594" y="1565259"/>
            <a:ext cx="8418513" cy="4762500"/>
          </a:xfrm>
        </p:spPr>
        <p:txBody>
          <a:bodyPr/>
          <a:lstStyle/>
          <a:p>
            <a:r>
              <a:rPr lang="en-US" dirty="0" smtClean="0"/>
              <a:t>OSS tools: computer programs which can be used freely and whose source code is available for modification. </a:t>
            </a:r>
          </a:p>
          <a:p>
            <a:pPr>
              <a:buFont typeface="Arial" pitchFamily="34" charset="0"/>
              <a:buChar char="•"/>
            </a:pPr>
            <a:r>
              <a:rPr lang="en-US" dirty="0" smtClean="0"/>
              <a:t>	run on Linux, Mac OS and/or Windows</a:t>
            </a:r>
          </a:p>
          <a:p>
            <a:pPr>
              <a:buFont typeface="Arial" pitchFamily="34" charset="0"/>
              <a:buChar char="•"/>
            </a:pPr>
            <a:r>
              <a:rPr lang="en-US" dirty="0" smtClean="0"/>
              <a:t>Free versions of commercial tools, ex. GIMP </a:t>
            </a:r>
          </a:p>
          <a:p>
            <a:pPr>
              <a:buFont typeface="Arial" pitchFamily="34" charset="0"/>
              <a:buChar char="•"/>
            </a:pPr>
            <a:r>
              <a:rPr lang="en-US" dirty="0" smtClean="0"/>
              <a:t>Unique tools, ex. Scratch</a:t>
            </a:r>
          </a:p>
          <a:p>
            <a:endParaRPr lang="nb-NO" dirty="0"/>
          </a:p>
        </p:txBody>
      </p:sp>
      <p:sp>
        <p:nvSpPr>
          <p:cNvPr id="3" name="Title 2"/>
          <p:cNvSpPr>
            <a:spLocks noGrp="1"/>
          </p:cNvSpPr>
          <p:nvPr>
            <p:ph type="title" idx="4294967295"/>
          </p:nvPr>
        </p:nvSpPr>
        <p:spPr>
          <a:xfrm>
            <a:off x="741363" y="700088"/>
            <a:ext cx="8607425" cy="936609"/>
          </a:xfrm>
        </p:spPr>
        <p:txBody>
          <a:bodyPr/>
          <a:lstStyle/>
          <a:p>
            <a:pPr rtl="0" eaLnBrk="0" fontAlgn="base" hangingPunct="0"/>
            <a:r>
              <a:rPr lang="en-US" sz="3200" b="1" dirty="0" smtClean="0">
                <a:solidFill>
                  <a:srgbClr val="333333"/>
                </a:solidFill>
                <a:latin typeface="Albany"/>
                <a:ea typeface="Arial Unicode MS"/>
                <a:cs typeface="Arial Unicode MS"/>
              </a:rPr>
              <a:t>OSS Tools</a:t>
            </a:r>
            <a:endParaRPr lang="nb-NO" dirty="0" smtClean="0"/>
          </a:p>
          <a:p>
            <a:endParaRPr lang="nb-NO" dirty="0"/>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txBox="1">
            <a:spLocks noGrp="1"/>
          </p:cNvSpPr>
          <p:nvPr>
            <p:ph type="title" idx="4294967295"/>
          </p:nvPr>
        </p:nvSpPr>
        <p:spPr>
          <a:xfrm>
            <a:off x="1473200" y="1023938"/>
            <a:ext cx="8607425" cy="614362"/>
          </a:xfrm>
        </p:spPr>
        <p:txBody>
          <a:bodyPr>
            <a:spAutoFit/>
          </a:bodyPr>
          <a:lstStyle/>
          <a:p>
            <a:pPr eaLnBrk="1"/>
            <a:r>
              <a:rPr smtClean="0">
                <a:latin typeface="Arial" pitchFamily="34" charset="0"/>
                <a:ea typeface="DejaVu Sans"/>
                <a:cs typeface="DejaVu Sans"/>
              </a:rPr>
              <a:t>Conclusions - Openness</a:t>
            </a:r>
            <a:endParaRPr dirty="0" smtClean="0">
              <a:latin typeface="Arial" pitchFamily="34" charset="0"/>
              <a:ea typeface="DejaVu Sans"/>
              <a:cs typeface="DejaVu Sans"/>
            </a:endParaRPr>
          </a:p>
        </p:txBody>
      </p:sp>
      <p:sp>
        <p:nvSpPr>
          <p:cNvPr id="8195" name="Text Placeholder 2"/>
          <p:cNvSpPr txBox="1">
            <a:spLocks noGrp="1"/>
          </p:cNvSpPr>
          <p:nvPr>
            <p:ph type="body" idx="4294967295"/>
          </p:nvPr>
        </p:nvSpPr>
        <p:spPr>
          <a:xfrm>
            <a:off x="1111222" y="1770063"/>
            <a:ext cx="7961341" cy="5056187"/>
          </a:xfrm>
        </p:spPr>
        <p:txBody>
          <a:bodyPr/>
          <a:lstStyle/>
          <a:p>
            <a:pPr eaLnBrk="1"/>
            <a:r>
              <a:rPr dirty="0" smtClean="0">
                <a:latin typeface="Purisa"/>
                <a:ea typeface="DejaVu Sans"/>
                <a:cs typeface="DejaVu Sans"/>
              </a:rPr>
              <a:t>Computers can be exploited as machine to create and share culture, as well as calculate. By culture we mean cultural objects like books, music, video, games, as well as the software itself. In </a:t>
            </a:r>
            <a:r>
              <a:rPr dirty="0" err="1" smtClean="0">
                <a:latin typeface="Purisa"/>
                <a:ea typeface="DejaVu Sans"/>
                <a:cs typeface="DejaVu Sans"/>
              </a:rPr>
              <a:t>ArTe</a:t>
            </a:r>
            <a:r>
              <a:rPr dirty="0" smtClean="0">
                <a:latin typeface="Purisa"/>
                <a:ea typeface="DejaVu Sans"/>
                <a:cs typeface="DejaVu Sans"/>
              </a:rPr>
              <a:t>, we  focus on three important openness issues, namely licenses, formats, and tools</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p:txBody>
          <a:bodyPr/>
          <a:lstStyle/>
          <a:p>
            <a:r>
              <a:rPr lang="nb-NO" dirty="0" err="1" smtClean="0"/>
              <a:t>Open</a:t>
            </a:r>
            <a:r>
              <a:rPr lang="nb-NO" baseline="0" dirty="0" smtClean="0"/>
              <a:t> </a:t>
            </a:r>
            <a:r>
              <a:rPr lang="nb-NO" baseline="0" dirty="0" err="1" smtClean="0"/>
              <a:t>source</a:t>
            </a:r>
            <a:r>
              <a:rPr lang="nb-NO" baseline="0" dirty="0" smtClean="0"/>
              <a:t> software</a:t>
            </a:r>
            <a:endParaRPr lang="nb-NO" dirty="0"/>
          </a:p>
        </p:txBody>
      </p:sp>
      <p:sp>
        <p:nvSpPr>
          <p:cNvPr id="5" name="TextBox 4"/>
          <p:cNvSpPr txBox="1"/>
          <p:nvPr/>
        </p:nvSpPr>
        <p:spPr>
          <a:xfrm>
            <a:off x="4062642" y="1828800"/>
            <a:ext cx="917696" cy="353140"/>
          </a:xfrm>
          <a:prstGeom prst="rect">
            <a:avLst/>
          </a:prstGeom>
          <a:noFill/>
          <a:ln>
            <a:noFill/>
          </a:ln>
        </p:spPr>
        <p:txBody>
          <a:bodyPr vert="horz" lIns="0" tIns="0" rIns="0" bIns="0" anchorCtr="0" compatLnSpc="0">
            <a:spAutoFit/>
          </a:bodyPr>
          <a:lstStyle>
            <a:defPPr lvl="0">
              <a:buClr>
                <a:srgbClr val="000000"/>
              </a:buClr>
              <a:buSzPct val="45000"/>
              <a:buFont typeface="StarSymbol"/>
              <a:buNone/>
            </a:defPPr>
            <a:lvl1pPr lvl="0">
              <a:buClr>
                <a:srgbClr val="000000"/>
              </a:buClr>
              <a:buSzPct val="45000"/>
              <a:buFont typeface="StarSymbol"/>
              <a:buChar char="●"/>
            </a:lvl1pPr>
            <a:lvl2pPr lvl="1">
              <a:buClr>
                <a:srgbClr val="000000"/>
              </a:buClr>
              <a:buSzPct val="45000"/>
              <a:buFont typeface="StarSymbol"/>
              <a:buChar char="●"/>
            </a:lvl2pPr>
            <a:lvl3pPr lvl="2">
              <a:buClr>
                <a:srgbClr val="000000"/>
              </a:buClr>
              <a:buSzPct val="45000"/>
              <a:buFont typeface="StarSymbol"/>
              <a:buChar char="●"/>
            </a:lvl3pPr>
            <a:lvl4pPr lvl="3">
              <a:buClr>
                <a:srgbClr val="000000"/>
              </a:buClr>
              <a:buSzPct val="45000"/>
              <a:buFont typeface="StarSymbol"/>
              <a:buChar char="●"/>
            </a:lvl4pPr>
            <a:lvl5pPr lvl="4">
              <a:buClr>
                <a:srgbClr val="000000"/>
              </a:buClr>
              <a:buSzPct val="45000"/>
              <a:buFont typeface="StarSymbol"/>
              <a:buChar char="●"/>
            </a:lvl5pPr>
            <a:lvl6pPr lvl="5">
              <a:buClr>
                <a:srgbClr val="000000"/>
              </a:buClr>
              <a:buSzPct val="45000"/>
              <a:buFont typeface="StarSymbol"/>
              <a:buChar char="●"/>
            </a:lvl6pPr>
            <a:lvl7pPr lvl="6">
              <a:buClr>
                <a:srgbClr val="000000"/>
              </a:buClr>
              <a:buSzPct val="45000"/>
              <a:buFont typeface="StarSymbol"/>
              <a:buChar char="●"/>
            </a:lvl7pPr>
            <a:lvl8pPr lvl="7">
              <a:buClr>
                <a:srgbClr val="000000"/>
              </a:buClr>
              <a:buSzPct val="45000"/>
              <a:buFont typeface="StarSymbol"/>
              <a:buChar char="●"/>
            </a:lvl8pPr>
            <a:lvl9pPr lvl="8">
              <a:buClr>
                <a:srgbClr val="000000"/>
              </a:buClr>
              <a:buSzPct val="45000"/>
              <a:buFont typeface="StarSymbol"/>
              <a:buChar char="●"/>
            </a:lvl9pPr>
          </a:lstStyle>
          <a:p>
            <a:pPr marL="0" marR="0" lvl="0" indent="0" algn="l" rtl="0" hangingPunct="0">
              <a:lnSpc>
                <a:spcPct val="100000"/>
              </a:lnSpc>
              <a:buNone/>
              <a:tabLst/>
            </a:pPr>
            <a:r>
              <a:rPr lang="en-US" sz="2400" b="0" i="0" u="none" strike="noStrike">
                <a:ln>
                  <a:noFill/>
                </a:ln>
                <a:solidFill>
                  <a:srgbClr val="000000"/>
                </a:solidFill>
                <a:latin typeface="Albany" pitchFamily="34"/>
                <a:ea typeface="HG Mincho Light J" pitchFamily="2"/>
                <a:cs typeface="Arial Unicode MS" pitchFamily="2"/>
              </a:rPr>
              <a:t>author</a:t>
            </a:r>
          </a:p>
        </p:txBody>
      </p:sp>
      <p:grpSp>
        <p:nvGrpSpPr>
          <p:cNvPr id="6" name="Group 13"/>
          <p:cNvGrpSpPr/>
          <p:nvPr/>
        </p:nvGrpSpPr>
        <p:grpSpPr>
          <a:xfrm>
            <a:off x="1006200" y="2005370"/>
            <a:ext cx="8248954" cy="4774863"/>
            <a:chOff x="1006200" y="1998900"/>
            <a:chExt cx="7772758" cy="4599899"/>
          </a:xfrm>
        </p:grpSpPr>
        <p:sp>
          <p:nvSpPr>
            <p:cNvPr id="7" name="TextBox 6"/>
            <p:cNvSpPr txBox="1"/>
            <p:nvPr/>
          </p:nvSpPr>
          <p:spPr>
            <a:xfrm>
              <a:off x="1374415" y="3983627"/>
              <a:ext cx="1047564" cy="340912"/>
            </a:xfrm>
            <a:prstGeom prst="rect">
              <a:avLst/>
            </a:prstGeom>
            <a:solidFill>
              <a:srgbClr val="FFFFFF"/>
            </a:solidFill>
            <a:ln>
              <a:noFill/>
            </a:ln>
          </p:spPr>
          <p:txBody>
            <a:bodyPr vert="horz" wrap="square" lIns="0" tIns="0" rIns="0" bIns="0" anchorCtr="0" compatLnSpc="0">
              <a:spAutoFit/>
            </a:bodyPr>
            <a:lstStyle>
              <a:defPPr lvl="0">
                <a:buClr>
                  <a:srgbClr val="000000"/>
                </a:buClr>
                <a:buSzPct val="45000"/>
                <a:buFont typeface="StarSymbol"/>
                <a:buNone/>
              </a:defPPr>
              <a:lvl1pPr lvl="0">
                <a:buClr>
                  <a:srgbClr val="000000"/>
                </a:buClr>
                <a:buSzPct val="45000"/>
                <a:buFont typeface="StarSymbol"/>
                <a:buChar char="●"/>
              </a:lvl1pPr>
              <a:lvl2pPr lvl="1">
                <a:buClr>
                  <a:srgbClr val="000000"/>
                </a:buClr>
                <a:buSzPct val="45000"/>
                <a:buFont typeface="StarSymbol"/>
                <a:buChar char="●"/>
              </a:lvl2pPr>
              <a:lvl3pPr lvl="2">
                <a:buClr>
                  <a:srgbClr val="000000"/>
                </a:buClr>
                <a:buSzPct val="45000"/>
                <a:buFont typeface="StarSymbol"/>
                <a:buChar char="●"/>
              </a:lvl3pPr>
              <a:lvl4pPr lvl="3">
                <a:buClr>
                  <a:srgbClr val="000000"/>
                </a:buClr>
                <a:buSzPct val="45000"/>
                <a:buFont typeface="StarSymbol"/>
                <a:buChar char="●"/>
              </a:lvl4pPr>
              <a:lvl5pPr lvl="4">
                <a:buClr>
                  <a:srgbClr val="000000"/>
                </a:buClr>
                <a:buSzPct val="45000"/>
                <a:buFont typeface="StarSymbol"/>
                <a:buChar char="●"/>
              </a:lvl5pPr>
              <a:lvl6pPr lvl="5">
                <a:buClr>
                  <a:srgbClr val="000000"/>
                </a:buClr>
                <a:buSzPct val="45000"/>
                <a:buFont typeface="StarSymbol"/>
                <a:buChar char="●"/>
              </a:lvl6pPr>
              <a:lvl7pPr lvl="6">
                <a:buClr>
                  <a:srgbClr val="000000"/>
                </a:buClr>
                <a:buSzPct val="45000"/>
                <a:buFont typeface="StarSymbol"/>
                <a:buChar char="●"/>
              </a:lvl7pPr>
              <a:lvl8pPr lvl="7">
                <a:buClr>
                  <a:srgbClr val="000000"/>
                </a:buClr>
                <a:buSzPct val="45000"/>
                <a:buFont typeface="StarSymbol"/>
                <a:buChar char="●"/>
              </a:lvl8pPr>
              <a:lvl9pPr lvl="8">
                <a:buClr>
                  <a:srgbClr val="000000"/>
                </a:buClr>
                <a:buSzPct val="45000"/>
                <a:buFont typeface="StarSymbol"/>
                <a:buChar char="●"/>
              </a:lvl9pPr>
            </a:lstStyle>
            <a:p>
              <a:pPr marL="0" marR="0" lvl="0" indent="0" algn="l" rtl="0" hangingPunct="0">
                <a:lnSpc>
                  <a:spcPct val="100000"/>
                </a:lnSpc>
                <a:buNone/>
                <a:tabLst/>
              </a:pPr>
              <a:r>
                <a:rPr lang="en-US" sz="2400" b="0" i="0" u="none" strike="noStrike" dirty="0">
                  <a:ln>
                    <a:noFill/>
                  </a:ln>
                  <a:solidFill>
                    <a:srgbClr val="000000"/>
                  </a:solidFill>
                  <a:latin typeface="Albany" pitchFamily="34"/>
                  <a:ea typeface="HG Mincho Light J" pitchFamily="2"/>
                  <a:cs typeface="Arial Unicode MS" pitchFamily="2"/>
                </a:rPr>
                <a:t>tools</a:t>
              </a:r>
            </a:p>
          </p:txBody>
        </p:sp>
        <p:sp>
          <p:nvSpPr>
            <p:cNvPr id="8" name="TextBox 4"/>
            <p:cNvSpPr txBox="1"/>
            <p:nvPr/>
          </p:nvSpPr>
          <p:spPr>
            <a:xfrm>
              <a:off x="6894165" y="3570705"/>
              <a:ext cx="1000440" cy="340200"/>
            </a:xfrm>
            <a:prstGeom prst="rect">
              <a:avLst/>
            </a:prstGeom>
            <a:noFill/>
            <a:ln>
              <a:noFill/>
            </a:ln>
          </p:spPr>
          <p:txBody>
            <a:bodyPr vert="horz" lIns="0" tIns="0" rIns="0" bIns="0" anchorCtr="0" compatLnSpc="0">
              <a:spAutoFit/>
            </a:bodyPr>
            <a:lstStyle>
              <a:defPPr lvl="0">
                <a:buClr>
                  <a:srgbClr val="000000"/>
                </a:buClr>
                <a:buSzPct val="45000"/>
                <a:buFont typeface="StarSymbol"/>
                <a:buNone/>
              </a:defPPr>
              <a:lvl1pPr lvl="0">
                <a:buClr>
                  <a:srgbClr val="000000"/>
                </a:buClr>
                <a:buSzPct val="45000"/>
                <a:buFont typeface="StarSymbol"/>
                <a:buChar char="●"/>
              </a:lvl1pPr>
              <a:lvl2pPr lvl="1">
                <a:buClr>
                  <a:srgbClr val="000000"/>
                </a:buClr>
                <a:buSzPct val="45000"/>
                <a:buFont typeface="StarSymbol"/>
                <a:buChar char="●"/>
              </a:lvl2pPr>
              <a:lvl3pPr lvl="2">
                <a:buClr>
                  <a:srgbClr val="000000"/>
                </a:buClr>
                <a:buSzPct val="45000"/>
                <a:buFont typeface="StarSymbol"/>
                <a:buChar char="●"/>
              </a:lvl3pPr>
              <a:lvl4pPr lvl="3">
                <a:buClr>
                  <a:srgbClr val="000000"/>
                </a:buClr>
                <a:buSzPct val="45000"/>
                <a:buFont typeface="StarSymbol"/>
                <a:buChar char="●"/>
              </a:lvl4pPr>
              <a:lvl5pPr lvl="4">
                <a:buClr>
                  <a:srgbClr val="000000"/>
                </a:buClr>
                <a:buSzPct val="45000"/>
                <a:buFont typeface="StarSymbol"/>
                <a:buChar char="●"/>
              </a:lvl5pPr>
              <a:lvl6pPr lvl="5">
                <a:buClr>
                  <a:srgbClr val="000000"/>
                </a:buClr>
                <a:buSzPct val="45000"/>
                <a:buFont typeface="StarSymbol"/>
                <a:buChar char="●"/>
              </a:lvl6pPr>
              <a:lvl7pPr lvl="6">
                <a:buClr>
                  <a:srgbClr val="000000"/>
                </a:buClr>
                <a:buSzPct val="45000"/>
                <a:buFont typeface="StarSymbol"/>
                <a:buChar char="●"/>
              </a:lvl7pPr>
              <a:lvl8pPr lvl="7">
                <a:buClr>
                  <a:srgbClr val="000000"/>
                </a:buClr>
                <a:buSzPct val="45000"/>
                <a:buFont typeface="StarSymbol"/>
                <a:buChar char="●"/>
              </a:lvl8pPr>
              <a:lvl9pPr lvl="8">
                <a:buClr>
                  <a:srgbClr val="000000"/>
                </a:buClr>
                <a:buSzPct val="45000"/>
                <a:buFont typeface="StarSymbol"/>
                <a:buChar char="●"/>
              </a:lvl9pPr>
            </a:lstStyle>
            <a:p>
              <a:pPr marL="0" marR="0" lvl="0" indent="0" algn="l" rtl="0" hangingPunct="0">
                <a:lnSpc>
                  <a:spcPct val="100000"/>
                </a:lnSpc>
                <a:buNone/>
                <a:tabLst/>
              </a:pPr>
              <a:r>
                <a:rPr lang="en-US" sz="2400" b="0" i="0" u="none" strike="noStrike" dirty="0">
                  <a:ln>
                    <a:noFill/>
                  </a:ln>
                  <a:solidFill>
                    <a:srgbClr val="000000"/>
                  </a:solidFill>
                  <a:latin typeface="Albany" pitchFamily="34"/>
                  <a:ea typeface="HG Mincho Light J" pitchFamily="2"/>
                  <a:cs typeface="Arial Unicode MS" pitchFamily="2"/>
                </a:rPr>
                <a:t>content</a:t>
              </a:r>
            </a:p>
          </p:txBody>
        </p:sp>
        <p:sp>
          <p:nvSpPr>
            <p:cNvPr id="9" name="TextBox 8"/>
            <p:cNvSpPr txBox="1"/>
            <p:nvPr/>
          </p:nvSpPr>
          <p:spPr>
            <a:xfrm>
              <a:off x="7543799" y="6172200"/>
              <a:ext cx="1235159" cy="340200"/>
            </a:xfrm>
            <a:prstGeom prst="rect">
              <a:avLst/>
            </a:prstGeom>
            <a:noFill/>
            <a:ln>
              <a:noFill/>
            </a:ln>
          </p:spPr>
          <p:txBody>
            <a:bodyPr vert="horz" lIns="0" tIns="0" rIns="0" bIns="0" anchorCtr="0" compatLnSpc="0">
              <a:spAutoFit/>
            </a:bodyPr>
            <a:lstStyle>
              <a:defPPr lvl="0">
                <a:buClr>
                  <a:srgbClr val="000000"/>
                </a:buClr>
                <a:buSzPct val="45000"/>
                <a:buFont typeface="StarSymbol"/>
                <a:buNone/>
              </a:defPPr>
              <a:lvl1pPr lvl="0">
                <a:buClr>
                  <a:srgbClr val="000000"/>
                </a:buClr>
                <a:buSzPct val="45000"/>
                <a:buFont typeface="StarSymbol"/>
                <a:buChar char="●"/>
              </a:lvl1pPr>
              <a:lvl2pPr lvl="1">
                <a:buClr>
                  <a:srgbClr val="000000"/>
                </a:buClr>
                <a:buSzPct val="45000"/>
                <a:buFont typeface="StarSymbol"/>
                <a:buChar char="●"/>
              </a:lvl2pPr>
              <a:lvl3pPr lvl="2">
                <a:buClr>
                  <a:srgbClr val="000000"/>
                </a:buClr>
                <a:buSzPct val="45000"/>
                <a:buFont typeface="StarSymbol"/>
                <a:buChar char="●"/>
              </a:lvl3pPr>
              <a:lvl4pPr lvl="3">
                <a:buClr>
                  <a:srgbClr val="000000"/>
                </a:buClr>
                <a:buSzPct val="45000"/>
                <a:buFont typeface="StarSymbol"/>
                <a:buChar char="●"/>
              </a:lvl4pPr>
              <a:lvl5pPr lvl="4">
                <a:buClr>
                  <a:srgbClr val="000000"/>
                </a:buClr>
                <a:buSzPct val="45000"/>
                <a:buFont typeface="StarSymbol"/>
                <a:buChar char="●"/>
              </a:lvl5pPr>
              <a:lvl6pPr lvl="5">
                <a:buClr>
                  <a:srgbClr val="000000"/>
                </a:buClr>
                <a:buSzPct val="45000"/>
                <a:buFont typeface="StarSymbol"/>
                <a:buChar char="●"/>
              </a:lvl6pPr>
              <a:lvl7pPr lvl="6">
                <a:buClr>
                  <a:srgbClr val="000000"/>
                </a:buClr>
                <a:buSzPct val="45000"/>
                <a:buFont typeface="StarSymbol"/>
                <a:buChar char="●"/>
              </a:lvl7pPr>
              <a:lvl8pPr lvl="7">
                <a:buClr>
                  <a:srgbClr val="000000"/>
                </a:buClr>
                <a:buSzPct val="45000"/>
                <a:buFont typeface="StarSymbol"/>
                <a:buChar char="●"/>
              </a:lvl8pPr>
              <a:lvl9pPr lvl="8">
                <a:buClr>
                  <a:srgbClr val="000000"/>
                </a:buClr>
                <a:buSzPct val="45000"/>
                <a:buFont typeface="StarSymbol"/>
                <a:buChar char="●"/>
              </a:lvl9pPr>
            </a:lstStyle>
            <a:p>
              <a:pPr marL="0" marR="0" lvl="0" indent="0" algn="l" rtl="0" hangingPunct="0">
                <a:lnSpc>
                  <a:spcPct val="100000"/>
                </a:lnSpc>
                <a:buNone/>
                <a:tabLst/>
              </a:pPr>
              <a:r>
                <a:rPr lang="en-US" sz="2400" b="0" i="0" u="none" strike="noStrike">
                  <a:ln>
                    <a:noFill/>
                  </a:ln>
                  <a:solidFill>
                    <a:srgbClr val="000000"/>
                  </a:solidFill>
                  <a:latin typeface="Albany" pitchFamily="34"/>
                  <a:ea typeface="HG Mincho Light J" pitchFamily="2"/>
                  <a:cs typeface="Arial Unicode MS" pitchFamily="2"/>
                </a:rPr>
                <a:t>audience</a:t>
              </a:r>
            </a:p>
          </p:txBody>
        </p:sp>
        <p:cxnSp>
          <p:nvCxnSpPr>
            <p:cNvPr id="10" name="Elbow Connector 9"/>
            <p:cNvCxnSpPr>
              <a:stCxn id="5" idx="2"/>
            </p:cNvCxnSpPr>
            <p:nvPr/>
          </p:nvCxnSpPr>
          <p:spPr>
            <a:xfrm flipH="1">
              <a:off x="1922040" y="2169000"/>
              <a:ext cx="2396520" cy="2062800"/>
            </a:xfrm>
            <a:prstGeom prst="bentConnector3">
              <a:avLst/>
            </a:prstGeom>
            <a:noFill/>
            <a:ln w="0">
              <a:solidFill>
                <a:srgbClr val="000000"/>
              </a:solidFill>
              <a:prstDash val="solid"/>
            </a:ln>
          </p:spPr>
        </p:cxnSp>
        <p:cxnSp>
          <p:nvCxnSpPr>
            <p:cNvPr id="11" name="Elbow Connector 10"/>
            <p:cNvCxnSpPr>
              <a:stCxn id="7" idx="3"/>
              <a:endCxn id="9" idx="1"/>
            </p:cNvCxnSpPr>
            <p:nvPr/>
          </p:nvCxnSpPr>
          <p:spPr>
            <a:xfrm>
              <a:off x="2421980" y="4154083"/>
              <a:ext cx="5121819" cy="2188217"/>
            </a:xfrm>
            <a:prstGeom prst="bentConnector3">
              <a:avLst>
                <a:gd name="adj1" fmla="val 50000"/>
              </a:avLst>
            </a:prstGeom>
            <a:noFill/>
            <a:ln w="0">
              <a:solidFill>
                <a:srgbClr val="000000"/>
              </a:solidFill>
              <a:prstDash val="solid"/>
            </a:ln>
          </p:spPr>
        </p:cxnSp>
        <p:cxnSp>
          <p:nvCxnSpPr>
            <p:cNvPr id="12" name="Elbow Connector 11"/>
            <p:cNvCxnSpPr>
              <a:stCxn id="7" idx="1"/>
            </p:cNvCxnSpPr>
            <p:nvPr/>
          </p:nvCxnSpPr>
          <p:spPr>
            <a:xfrm rot="10800000" flipH="1">
              <a:off x="1374415" y="3961487"/>
              <a:ext cx="6304284" cy="192597"/>
            </a:xfrm>
            <a:prstGeom prst="bentConnector3">
              <a:avLst>
                <a:gd name="adj1" fmla="val -3417"/>
              </a:avLst>
            </a:prstGeom>
            <a:noFill/>
            <a:ln w="0">
              <a:solidFill>
                <a:srgbClr val="000000"/>
              </a:solidFill>
              <a:prstDash val="solid"/>
            </a:ln>
          </p:spPr>
        </p:cxnSp>
        <p:pic>
          <p:nvPicPr>
            <p:cNvPr id="13" name="Picture 12"/>
            <p:cNvPicPr>
              <a:picLocks noChangeAspect="1"/>
            </p:cNvPicPr>
            <p:nvPr/>
          </p:nvPicPr>
          <p:blipFill>
            <a:blip r:embed="rId2" cstate="print">
              <a:alphaModFix/>
              <a:lum/>
            </a:blip>
            <a:srcRect/>
            <a:stretch>
              <a:fillRect/>
            </a:stretch>
          </p:blipFill>
          <p:spPr>
            <a:xfrm>
              <a:off x="1006200" y="5029200"/>
              <a:ext cx="2880000" cy="1569599"/>
            </a:xfrm>
            <a:prstGeom prst="rect">
              <a:avLst/>
            </a:prstGeom>
            <a:noFill/>
            <a:ln>
              <a:noFill/>
            </a:ln>
          </p:spPr>
        </p:pic>
        <p:cxnSp>
          <p:nvCxnSpPr>
            <p:cNvPr id="14" name="Elbow Connector 10"/>
            <p:cNvCxnSpPr>
              <a:stCxn id="5" idx="3"/>
              <a:endCxn id="9" idx="0"/>
            </p:cNvCxnSpPr>
            <p:nvPr/>
          </p:nvCxnSpPr>
          <p:spPr>
            <a:xfrm>
              <a:off x="4750919" y="1998900"/>
              <a:ext cx="3410460" cy="4173300"/>
            </a:xfrm>
            <a:prstGeom prst="bentConnector2">
              <a:avLst/>
            </a:prstGeom>
            <a:noFill/>
            <a:ln w="0">
              <a:solidFill>
                <a:srgbClr val="000000"/>
              </a:solidFill>
              <a:prstDash val="solid"/>
            </a:ln>
          </p:spPr>
        </p:cxnSp>
        <p:sp>
          <p:nvSpPr>
            <p:cNvPr id="15" name="TextBox 14"/>
            <p:cNvSpPr txBox="1"/>
            <p:nvPr/>
          </p:nvSpPr>
          <p:spPr>
            <a:xfrm>
              <a:off x="5076687" y="4327729"/>
              <a:ext cx="2683080" cy="630000"/>
            </a:xfrm>
            <a:prstGeom prst="rect">
              <a:avLst/>
            </a:prstGeom>
            <a:noFill/>
            <a:ln>
              <a:noFill/>
            </a:ln>
          </p:spPr>
          <p:txBody>
            <a:bodyPr vert="horz" lIns="0" tIns="0" rIns="0" bIns="0" anchorCtr="0" compatLnSpc="0">
              <a:spAutoFit/>
            </a:bodyPr>
            <a:lstStyle>
              <a:defPPr lvl="0">
                <a:buClr>
                  <a:srgbClr val="000000"/>
                </a:buClr>
                <a:buSzPct val="45000"/>
                <a:buFont typeface="StarSymbol"/>
                <a:buNone/>
              </a:defPPr>
              <a:lvl1pPr lvl="0">
                <a:buClr>
                  <a:srgbClr val="000000"/>
                </a:buClr>
                <a:buSzPct val="45000"/>
                <a:buFont typeface="StarSymbol"/>
                <a:buChar char="●"/>
              </a:lvl1pPr>
              <a:lvl2pPr lvl="1">
                <a:buClr>
                  <a:srgbClr val="000000"/>
                </a:buClr>
                <a:buSzPct val="45000"/>
                <a:buFont typeface="StarSymbol"/>
                <a:buChar char="●"/>
              </a:lvl2pPr>
              <a:lvl3pPr lvl="2">
                <a:buClr>
                  <a:srgbClr val="000000"/>
                </a:buClr>
                <a:buSzPct val="45000"/>
                <a:buFont typeface="StarSymbol"/>
                <a:buChar char="●"/>
              </a:lvl3pPr>
              <a:lvl4pPr lvl="3">
                <a:buClr>
                  <a:srgbClr val="000000"/>
                </a:buClr>
                <a:buSzPct val="45000"/>
                <a:buFont typeface="StarSymbol"/>
                <a:buChar char="●"/>
              </a:lvl4pPr>
              <a:lvl5pPr lvl="4">
                <a:buClr>
                  <a:srgbClr val="000000"/>
                </a:buClr>
                <a:buSzPct val="45000"/>
                <a:buFont typeface="StarSymbol"/>
                <a:buChar char="●"/>
              </a:lvl5pPr>
              <a:lvl6pPr lvl="5">
                <a:buClr>
                  <a:srgbClr val="000000"/>
                </a:buClr>
                <a:buSzPct val="45000"/>
                <a:buFont typeface="StarSymbol"/>
                <a:buChar char="●"/>
              </a:lvl6pPr>
              <a:lvl7pPr lvl="6">
                <a:buClr>
                  <a:srgbClr val="000000"/>
                </a:buClr>
                <a:buSzPct val="45000"/>
                <a:buFont typeface="StarSymbol"/>
                <a:buChar char="●"/>
              </a:lvl7pPr>
              <a:lvl8pPr lvl="7">
                <a:buClr>
                  <a:srgbClr val="000000"/>
                </a:buClr>
                <a:buSzPct val="45000"/>
                <a:buFont typeface="StarSymbol"/>
                <a:buChar char="●"/>
              </a:lvl8pPr>
              <a:lvl9pPr lvl="8">
                <a:buClr>
                  <a:srgbClr val="000000"/>
                </a:buClr>
                <a:buSzPct val="45000"/>
                <a:buFont typeface="StarSymbol"/>
                <a:buChar char="●"/>
              </a:lvl9pPr>
            </a:lstStyle>
            <a:p>
              <a:pPr marL="0" marR="0" lvl="0" indent="0" algn="l" rtl="0" hangingPunct="0">
                <a:lnSpc>
                  <a:spcPct val="100000"/>
                </a:lnSpc>
                <a:buNone/>
                <a:tabLst/>
              </a:pPr>
              <a:r>
                <a:rPr lang="en-US" sz="4400" b="0" i="0" u="none" strike="noStrike" dirty="0">
                  <a:ln>
                    <a:noFill/>
                  </a:ln>
                  <a:solidFill>
                    <a:srgbClr val="99CCFF"/>
                  </a:solidFill>
                  <a:latin typeface="Andale Mono" pitchFamily="33"/>
                  <a:ea typeface="HG Mincho Light J" pitchFamily="2"/>
                  <a:cs typeface="Arial Unicode MS" pitchFamily="2"/>
                </a:rPr>
                <a:t>licenses</a:t>
              </a:r>
            </a:p>
          </p:txBody>
        </p:sp>
        <p:sp>
          <p:nvSpPr>
            <p:cNvPr id="16" name="TextBox 15"/>
            <p:cNvSpPr txBox="1"/>
            <p:nvPr/>
          </p:nvSpPr>
          <p:spPr>
            <a:xfrm>
              <a:off x="4470860" y="3088963"/>
              <a:ext cx="1841759" cy="875159"/>
            </a:xfrm>
            <a:prstGeom prst="rect">
              <a:avLst/>
            </a:prstGeom>
            <a:noFill/>
            <a:ln>
              <a:noFill/>
            </a:ln>
          </p:spPr>
          <p:txBody>
            <a:bodyPr vert="horz" lIns="0" tIns="0" rIns="0" bIns="0" anchorCtr="0" compatLnSpc="0">
              <a:spAutoFit/>
            </a:bodyPr>
            <a:lstStyle>
              <a:defPPr lvl="0">
                <a:buClr>
                  <a:srgbClr val="000000"/>
                </a:buClr>
                <a:buSzPct val="45000"/>
                <a:buFont typeface="StarSymbol"/>
                <a:buNone/>
              </a:defPPr>
              <a:lvl1pPr lvl="0">
                <a:buClr>
                  <a:srgbClr val="000000"/>
                </a:buClr>
                <a:buSzPct val="45000"/>
                <a:buFont typeface="StarSymbol"/>
                <a:buChar char="●"/>
              </a:lvl1pPr>
              <a:lvl2pPr lvl="1">
                <a:buClr>
                  <a:srgbClr val="000000"/>
                </a:buClr>
                <a:buSzPct val="45000"/>
                <a:buFont typeface="StarSymbol"/>
                <a:buChar char="●"/>
              </a:lvl2pPr>
              <a:lvl3pPr lvl="2">
                <a:buClr>
                  <a:srgbClr val="000000"/>
                </a:buClr>
                <a:buSzPct val="45000"/>
                <a:buFont typeface="StarSymbol"/>
                <a:buChar char="●"/>
              </a:lvl3pPr>
              <a:lvl4pPr lvl="3">
                <a:buClr>
                  <a:srgbClr val="000000"/>
                </a:buClr>
                <a:buSzPct val="45000"/>
                <a:buFont typeface="StarSymbol"/>
                <a:buChar char="●"/>
              </a:lvl4pPr>
              <a:lvl5pPr lvl="4">
                <a:buClr>
                  <a:srgbClr val="000000"/>
                </a:buClr>
                <a:buSzPct val="45000"/>
                <a:buFont typeface="StarSymbol"/>
                <a:buChar char="●"/>
              </a:lvl5pPr>
              <a:lvl6pPr lvl="5">
                <a:buClr>
                  <a:srgbClr val="000000"/>
                </a:buClr>
                <a:buSzPct val="45000"/>
                <a:buFont typeface="StarSymbol"/>
                <a:buChar char="●"/>
              </a:lvl6pPr>
              <a:lvl7pPr lvl="6">
                <a:buClr>
                  <a:srgbClr val="000000"/>
                </a:buClr>
                <a:buSzPct val="45000"/>
                <a:buFont typeface="StarSymbol"/>
                <a:buChar char="●"/>
              </a:lvl7pPr>
              <a:lvl8pPr lvl="7">
                <a:buClr>
                  <a:srgbClr val="000000"/>
                </a:buClr>
                <a:buSzPct val="45000"/>
                <a:buFont typeface="StarSymbol"/>
                <a:buChar char="●"/>
              </a:lvl8pPr>
              <a:lvl9pPr lvl="8">
                <a:buClr>
                  <a:srgbClr val="000000"/>
                </a:buClr>
                <a:buSzPct val="45000"/>
                <a:buFont typeface="StarSymbol"/>
                <a:buChar char="●"/>
              </a:lvl9pPr>
            </a:lstStyle>
            <a:p>
              <a:pPr marL="0" marR="0" lvl="0" indent="0" algn="l" rtl="0" hangingPunct="0">
                <a:lnSpc>
                  <a:spcPct val="100000"/>
                </a:lnSpc>
                <a:buNone/>
                <a:tabLst/>
              </a:pPr>
              <a:r>
                <a:rPr lang="en-US" sz="4400" b="0" i="0" u="none" strike="noStrike" dirty="0">
                  <a:ln>
                    <a:noFill/>
                  </a:ln>
                  <a:solidFill>
                    <a:srgbClr val="B84700"/>
                  </a:solidFill>
                  <a:latin typeface="Domestic Manners" pitchFamily="34"/>
                  <a:ea typeface="HG Mincho Light J" pitchFamily="2"/>
                  <a:cs typeface="Arial Unicode MS" pitchFamily="2"/>
                </a:rPr>
                <a:t>format</a:t>
              </a:r>
            </a:p>
          </p:txBody>
        </p:sp>
      </p:gr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Author – audience (Licenses)</a:t>
            </a:r>
            <a:endParaRPr lang="nb-NO" dirty="0"/>
          </a:p>
        </p:txBody>
      </p:sp>
      <p:sp>
        <p:nvSpPr>
          <p:cNvPr id="2" name="Text Placeholder 1"/>
          <p:cNvSpPr>
            <a:spLocks noGrp="1"/>
          </p:cNvSpPr>
          <p:nvPr>
            <p:ph idx="1"/>
          </p:nvPr>
        </p:nvSpPr>
        <p:spPr/>
        <p:txBody>
          <a:bodyPr/>
          <a:lstStyle/>
          <a:p>
            <a:r>
              <a:rPr lang="en-US" dirty="0" smtClean="0"/>
              <a:t>Who can use and make copies of a cultural object?</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 GPL (Gnu Public License)</a:t>
            </a:r>
            <a:r>
              <a:rPr lang="en-US" baseline="0" dirty="0" smtClean="0"/>
              <a:t> </a:t>
            </a:r>
            <a:endParaRPr lang="nb-NO" dirty="0"/>
          </a:p>
        </p:txBody>
      </p:sp>
      <p:sp>
        <p:nvSpPr>
          <p:cNvPr id="3" name="Content Placeholder 2"/>
          <p:cNvSpPr>
            <a:spLocks noGrp="1"/>
          </p:cNvSpPr>
          <p:nvPr>
            <p:ph idx="1"/>
          </p:nvPr>
        </p:nvSpPr>
        <p:spPr/>
        <p:txBody>
          <a:bodyPr/>
          <a:lstStyle/>
          <a:p>
            <a:pPr lvl="0">
              <a:buFont typeface="Arial" pitchFamily="34" charset="0"/>
              <a:buChar char="•"/>
            </a:pPr>
            <a:r>
              <a:rPr lang="en-US" dirty="0" smtClean="0"/>
              <a:t>copyright is replaced with </a:t>
            </a:r>
            <a:r>
              <a:rPr lang="en-US" dirty="0" err="1" smtClean="0"/>
              <a:t>copyleft</a:t>
            </a:r>
            <a:r>
              <a:rPr lang="en-US" dirty="0" smtClean="0"/>
              <a:t> </a:t>
            </a:r>
          </a:p>
          <a:p>
            <a:pPr lvl="0">
              <a:buFont typeface="Arial" pitchFamily="34" charset="0"/>
              <a:buChar char="•"/>
            </a:pPr>
            <a:r>
              <a:rPr lang="en-US" dirty="0" err="1" smtClean="0"/>
              <a:t>copyleft</a:t>
            </a:r>
            <a:r>
              <a:rPr lang="en-US" dirty="0" smtClean="0"/>
              <a:t> licensing gives all recipients of an object the right to use, copy, modify, and distribute it, while forbidding them from imposing further restrictions on any copies they distribute. This means everyone can use, while no one can own</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Creative commons </a:t>
            </a:r>
            <a:endParaRPr lang="nb-NO" dirty="0"/>
          </a:p>
        </p:txBody>
      </p:sp>
      <p:sp>
        <p:nvSpPr>
          <p:cNvPr id="3" name="Content Placeholder 2"/>
          <p:cNvSpPr>
            <a:spLocks noGrp="1"/>
          </p:cNvSpPr>
          <p:nvPr>
            <p:ph idx="1"/>
          </p:nvPr>
        </p:nvSpPr>
        <p:spPr/>
        <p:txBody>
          <a:bodyPr/>
          <a:lstStyle/>
          <a:p>
            <a:pPr lvl="0"/>
            <a:r>
              <a:rPr lang="en-US" dirty="0" smtClean="0"/>
              <a:t>CC provides a family of licenses that enables an author to specify the constraint she wants on the cultural objects she produces</a:t>
            </a:r>
          </a:p>
          <a:p>
            <a:pPr lvl="0"/>
            <a:r>
              <a:rPr lang="en-US" dirty="0" smtClean="0"/>
              <a:t>The license that governs the content of the site Artentnu.com and its submissions is part of the creative commons family. </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err="1" smtClean="0"/>
              <a:t>Licenses</a:t>
            </a:r>
            <a:r>
              <a:rPr lang="nb-NO" dirty="0" smtClean="0"/>
              <a:t> and </a:t>
            </a:r>
            <a:r>
              <a:rPr lang="nb-NO" dirty="0" err="1" smtClean="0"/>
              <a:t>commercialization</a:t>
            </a:r>
            <a:r>
              <a:rPr lang="nb-NO" dirty="0" smtClean="0"/>
              <a:t> </a:t>
            </a:r>
            <a:endParaRPr lang="nb-NO" dirty="0"/>
          </a:p>
        </p:txBody>
      </p:sp>
      <p:sp>
        <p:nvSpPr>
          <p:cNvPr id="3" name="Content Placeholder 2"/>
          <p:cNvSpPr>
            <a:spLocks noGrp="1"/>
          </p:cNvSpPr>
          <p:nvPr>
            <p:ph idx="1"/>
          </p:nvPr>
        </p:nvSpPr>
        <p:spPr/>
        <p:txBody>
          <a:bodyPr/>
          <a:lstStyle/>
          <a:p>
            <a:pPr lvl="1"/>
            <a:r>
              <a:rPr lang="en-US" dirty="0" smtClean="0"/>
              <a:t>to </a:t>
            </a:r>
            <a:r>
              <a:rPr lang="en-US" dirty="0" smtClean="0"/>
              <a:t>build business models around </a:t>
            </a:r>
            <a:r>
              <a:rPr lang="en-US" dirty="0" smtClean="0"/>
              <a:t>OSS, </a:t>
            </a:r>
            <a:r>
              <a:rPr lang="en-US" dirty="0" smtClean="0"/>
              <a:t>organizations </a:t>
            </a:r>
            <a:r>
              <a:rPr lang="en-US" dirty="0" smtClean="0"/>
              <a:t>have developed licenses of their own, like for example the Apache licenses, which are less restrictive than GPL with respect to commercialization.</a:t>
            </a:r>
            <a:endParaRPr lang="nb-NO" dirty="0" smtClean="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p:txBody>
          <a:bodyPr/>
          <a:lstStyle/>
          <a:p>
            <a:r>
              <a:rPr lang="en-US" dirty="0" smtClean="0"/>
              <a:t>Media Formats</a:t>
            </a:r>
            <a:endParaRPr lang="nb-NO" dirty="0"/>
          </a:p>
        </p:txBody>
      </p:sp>
      <p:sp>
        <p:nvSpPr>
          <p:cNvPr id="3" name="Text Placeholder 2"/>
          <p:cNvSpPr>
            <a:spLocks noGrp="1"/>
          </p:cNvSpPr>
          <p:nvPr>
            <p:ph type="body" idx="4294967295"/>
          </p:nvPr>
        </p:nvSpPr>
        <p:spPr/>
        <p:txBody>
          <a:bodyPr/>
          <a:lstStyle/>
          <a:p>
            <a:pPr>
              <a:buFont typeface="Arial" pitchFamily="34" charset="0"/>
              <a:buChar char="•"/>
            </a:pPr>
            <a:r>
              <a:rPr lang="en-US" dirty="0" smtClean="0"/>
              <a:t>Open formats are standardized by International standardization bodies such as ISO (The International Organization for Standardization). </a:t>
            </a:r>
          </a:p>
          <a:p>
            <a:pPr>
              <a:buFont typeface="Arial" pitchFamily="34" charset="0"/>
              <a:buChar char="•"/>
            </a:pPr>
            <a:r>
              <a:rPr lang="en-US" dirty="0" smtClean="0"/>
              <a:t>Proprietary formats are developed and owned by single organizations or groups of organizations. </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754032" y="279375"/>
            <a:ext cx="8607425" cy="1262062"/>
          </a:xfrm>
        </p:spPr>
        <p:txBody>
          <a:bodyPr/>
          <a:lstStyle/>
          <a:p>
            <a:r>
              <a:rPr lang="nb-NO" dirty="0" smtClean="0"/>
              <a:t>Media formats</a:t>
            </a:r>
            <a:endParaRPr lang="nb-NO" dirty="0"/>
          </a:p>
        </p:txBody>
      </p:sp>
      <p:sp>
        <p:nvSpPr>
          <p:cNvPr id="3" name="Text Placeholder 2"/>
          <p:cNvSpPr>
            <a:spLocks noGrp="1"/>
          </p:cNvSpPr>
          <p:nvPr>
            <p:ph type="body" idx="4294967295"/>
          </p:nvPr>
        </p:nvSpPr>
        <p:spPr/>
        <p:txBody>
          <a:bodyPr/>
          <a:lstStyle/>
          <a:p>
            <a:pPr lvl="0">
              <a:buFont typeface="Arial" pitchFamily="34" charset="0"/>
              <a:buChar char="•"/>
            </a:pPr>
            <a:r>
              <a:rPr lang="en-US" sz="2000" dirty="0" smtClean="0"/>
              <a:t>Sound</a:t>
            </a:r>
          </a:p>
          <a:p>
            <a:pPr lvl="1">
              <a:buFont typeface="Arial" pitchFamily="34" charset="0"/>
              <a:buChar char="•"/>
            </a:pPr>
            <a:r>
              <a:rPr lang="en-US" sz="2000" dirty="0" smtClean="0"/>
              <a:t>Open: ?</a:t>
            </a:r>
          </a:p>
          <a:p>
            <a:pPr lvl="1">
              <a:buFont typeface="Arial" pitchFamily="34" charset="0"/>
              <a:buChar char="•"/>
            </a:pPr>
            <a:r>
              <a:rPr lang="en-US" sz="2000" dirty="0" smtClean="0"/>
              <a:t>Proprietary: ?</a:t>
            </a:r>
            <a:endParaRPr lang="nb-NO" sz="2000" dirty="0" smtClean="0"/>
          </a:p>
          <a:p>
            <a:pPr lvl="0">
              <a:buFont typeface="Arial" pitchFamily="34" charset="0"/>
              <a:buChar char="•"/>
            </a:pPr>
            <a:r>
              <a:rPr lang="en-US" sz="2000" dirty="0" smtClean="0"/>
              <a:t>Pictures</a:t>
            </a:r>
          </a:p>
          <a:p>
            <a:pPr lvl="1">
              <a:buFont typeface="Arial" pitchFamily="34" charset="0"/>
              <a:buChar char="•"/>
            </a:pPr>
            <a:r>
              <a:rPr lang="en-US" sz="2000" dirty="0" smtClean="0"/>
              <a:t>Open: ?</a:t>
            </a:r>
          </a:p>
          <a:p>
            <a:pPr lvl="1">
              <a:buFont typeface="Arial" pitchFamily="34" charset="0"/>
              <a:buChar char="•"/>
            </a:pPr>
            <a:r>
              <a:rPr lang="en-US" sz="2000" dirty="0" smtClean="0"/>
              <a:t>Proprietary: ?</a:t>
            </a:r>
          </a:p>
          <a:p>
            <a:pPr lvl="0">
              <a:buFont typeface="Arial" pitchFamily="34" charset="0"/>
              <a:buChar char="•"/>
            </a:pPr>
            <a:r>
              <a:rPr lang="en-US" sz="2000" dirty="0" smtClean="0"/>
              <a:t>Video</a:t>
            </a:r>
          </a:p>
          <a:p>
            <a:pPr lvl="1">
              <a:buFont typeface="Arial" pitchFamily="34" charset="0"/>
              <a:buChar char="•"/>
            </a:pPr>
            <a:r>
              <a:rPr lang="en-US" sz="2000" dirty="0" smtClean="0"/>
              <a:t>Open: ?</a:t>
            </a:r>
          </a:p>
          <a:p>
            <a:pPr lvl="1">
              <a:buFont typeface="Arial" pitchFamily="34" charset="0"/>
              <a:buChar char="•"/>
            </a:pPr>
            <a:r>
              <a:rPr lang="en-US" sz="2000" dirty="0" smtClean="0"/>
              <a:t>Proprietary: ?</a:t>
            </a:r>
          </a:p>
          <a:p>
            <a:pPr lvl="0">
              <a:buFont typeface="Arial" pitchFamily="34" charset="0"/>
              <a:buChar char="•"/>
            </a:pPr>
            <a:r>
              <a:rPr lang="en-US" sz="2000" dirty="0" smtClean="0"/>
              <a:t>Document</a:t>
            </a:r>
          </a:p>
          <a:p>
            <a:pPr lvl="1">
              <a:buFont typeface="Arial" pitchFamily="34" charset="0"/>
              <a:buChar char="•"/>
            </a:pPr>
            <a:r>
              <a:rPr lang="en-US" sz="2000" dirty="0" smtClean="0"/>
              <a:t>Open: ?</a:t>
            </a:r>
          </a:p>
          <a:p>
            <a:pPr lvl="1">
              <a:buFont typeface="Arial" pitchFamily="34" charset="0"/>
              <a:buChar char="•"/>
            </a:pPr>
            <a:r>
              <a:rPr lang="en-US" sz="2000" dirty="0" smtClean="0"/>
              <a:t>Proprietary: ?</a:t>
            </a:r>
            <a:endParaRPr lang="nb-NO" sz="2000"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754032" y="279375"/>
            <a:ext cx="8607425" cy="1262062"/>
          </a:xfrm>
        </p:spPr>
        <p:txBody>
          <a:bodyPr/>
          <a:lstStyle/>
          <a:p>
            <a:r>
              <a:rPr lang="nb-NO" dirty="0" smtClean="0"/>
              <a:t>Media formats</a:t>
            </a:r>
            <a:endParaRPr lang="nb-NO" dirty="0"/>
          </a:p>
        </p:txBody>
      </p:sp>
      <p:sp>
        <p:nvSpPr>
          <p:cNvPr id="3" name="Text Placeholder 2"/>
          <p:cNvSpPr>
            <a:spLocks noGrp="1"/>
          </p:cNvSpPr>
          <p:nvPr>
            <p:ph type="body" idx="4294967295"/>
          </p:nvPr>
        </p:nvSpPr>
        <p:spPr/>
        <p:txBody>
          <a:bodyPr/>
          <a:lstStyle/>
          <a:p>
            <a:pPr lvl="0">
              <a:buFont typeface="Arial" pitchFamily="34" charset="0"/>
              <a:buChar char="•"/>
            </a:pPr>
            <a:r>
              <a:rPr lang="en-US" sz="2000" dirty="0" smtClean="0"/>
              <a:t>Sound</a:t>
            </a:r>
          </a:p>
          <a:p>
            <a:pPr lvl="1">
              <a:buFont typeface="Arial" pitchFamily="34" charset="0"/>
              <a:buChar char="•"/>
            </a:pPr>
            <a:r>
              <a:rPr lang="en-US" sz="2000" dirty="0" smtClean="0"/>
              <a:t>Open: </a:t>
            </a:r>
            <a:r>
              <a:rPr lang="en-US" sz="2000" dirty="0" err="1" smtClean="0"/>
              <a:t>ogg</a:t>
            </a:r>
            <a:r>
              <a:rPr lang="en-US" sz="2000" dirty="0" smtClean="0"/>
              <a:t> FLAC, </a:t>
            </a:r>
            <a:r>
              <a:rPr lang="en-US" sz="2000" dirty="0" err="1" smtClean="0"/>
              <a:t>ogg</a:t>
            </a:r>
            <a:r>
              <a:rPr lang="en-US" sz="2000" dirty="0" smtClean="0"/>
              <a:t> </a:t>
            </a:r>
            <a:r>
              <a:rPr lang="en-US" sz="2000" dirty="0" err="1" smtClean="0"/>
              <a:t>Vorbis</a:t>
            </a:r>
            <a:r>
              <a:rPr lang="en-US" sz="2000" dirty="0" smtClean="0"/>
              <a:t>, </a:t>
            </a:r>
            <a:r>
              <a:rPr lang="en-US" sz="2000" dirty="0" err="1" smtClean="0"/>
              <a:t>ogg</a:t>
            </a:r>
            <a:r>
              <a:rPr lang="en-US" sz="2000" dirty="0" smtClean="0"/>
              <a:t> </a:t>
            </a:r>
            <a:r>
              <a:rPr lang="en-US" sz="2000" dirty="0" err="1" smtClean="0"/>
              <a:t>Speex</a:t>
            </a:r>
            <a:endParaRPr lang="en-US" sz="2000" dirty="0" smtClean="0"/>
          </a:p>
          <a:p>
            <a:pPr lvl="1">
              <a:buFont typeface="Arial" pitchFamily="34" charset="0"/>
              <a:buChar char="•"/>
            </a:pPr>
            <a:r>
              <a:rPr lang="en-US" sz="2000" dirty="0" smtClean="0"/>
              <a:t>Proprietary: mp3, mp4, m4a, wav (Microsoft), </a:t>
            </a:r>
            <a:r>
              <a:rPr lang="en-US" sz="2000" dirty="0" err="1" smtClean="0"/>
              <a:t>aiff</a:t>
            </a:r>
            <a:r>
              <a:rPr lang="en-US" sz="2000" dirty="0" smtClean="0"/>
              <a:t> (Mac) </a:t>
            </a:r>
            <a:endParaRPr lang="nb-NO" sz="2000" dirty="0" smtClean="0"/>
          </a:p>
          <a:p>
            <a:pPr lvl="0">
              <a:buFont typeface="Arial" pitchFamily="34" charset="0"/>
              <a:buChar char="•"/>
            </a:pPr>
            <a:r>
              <a:rPr lang="en-US" sz="2000" dirty="0" smtClean="0"/>
              <a:t>Pictures</a:t>
            </a:r>
          </a:p>
          <a:p>
            <a:pPr lvl="1">
              <a:buFont typeface="Arial" pitchFamily="34" charset="0"/>
              <a:buChar char="•"/>
            </a:pPr>
            <a:r>
              <a:rPr lang="en-US" sz="2000" dirty="0" smtClean="0"/>
              <a:t>Open: </a:t>
            </a:r>
            <a:r>
              <a:rPr lang="en-US" sz="2000" dirty="0" err="1" smtClean="0"/>
              <a:t>xcf</a:t>
            </a:r>
            <a:r>
              <a:rPr lang="en-US" sz="2000" dirty="0" smtClean="0"/>
              <a:t>, </a:t>
            </a:r>
            <a:r>
              <a:rPr lang="en-US" sz="2000" dirty="0" err="1" smtClean="0"/>
              <a:t>png</a:t>
            </a:r>
            <a:r>
              <a:rPr lang="en-US" sz="2000" dirty="0" smtClean="0"/>
              <a:t>, </a:t>
            </a:r>
            <a:r>
              <a:rPr lang="en-US" sz="2000" dirty="0" err="1" smtClean="0"/>
              <a:t>svg</a:t>
            </a:r>
            <a:r>
              <a:rPr lang="en-US" sz="2000" dirty="0" smtClean="0"/>
              <a:t>, tiff</a:t>
            </a:r>
          </a:p>
          <a:p>
            <a:pPr lvl="1">
              <a:buFont typeface="Arial" pitchFamily="34" charset="0"/>
              <a:buChar char="•"/>
            </a:pPr>
            <a:r>
              <a:rPr lang="en-US" sz="2000" dirty="0" smtClean="0"/>
              <a:t>Proprietary: jpeg, gif</a:t>
            </a:r>
          </a:p>
          <a:p>
            <a:pPr lvl="0">
              <a:buFont typeface="Arial" pitchFamily="34" charset="0"/>
              <a:buChar char="•"/>
            </a:pPr>
            <a:r>
              <a:rPr lang="en-US" sz="2000" dirty="0" smtClean="0"/>
              <a:t>Video</a:t>
            </a:r>
          </a:p>
          <a:p>
            <a:pPr lvl="1">
              <a:buFont typeface="Arial" pitchFamily="34" charset="0"/>
              <a:buChar char="•"/>
            </a:pPr>
            <a:r>
              <a:rPr lang="en-US" sz="2000" dirty="0" smtClean="0"/>
              <a:t>Open: </a:t>
            </a:r>
            <a:r>
              <a:rPr lang="en-US" sz="2000" dirty="0" err="1" smtClean="0"/>
              <a:t>ogg</a:t>
            </a:r>
            <a:r>
              <a:rPr lang="en-US" sz="2000" dirty="0" smtClean="0"/>
              <a:t> </a:t>
            </a:r>
            <a:r>
              <a:rPr lang="en-US" sz="2000" dirty="0" err="1" smtClean="0"/>
              <a:t>Theora</a:t>
            </a:r>
            <a:endParaRPr lang="en-US" sz="2000" dirty="0" smtClean="0"/>
          </a:p>
          <a:p>
            <a:pPr lvl="1">
              <a:buFont typeface="Arial" pitchFamily="34" charset="0"/>
              <a:buChar char="•"/>
            </a:pPr>
            <a:r>
              <a:rPr lang="en-US" sz="2000" dirty="0" smtClean="0"/>
              <a:t>Proprietary: </a:t>
            </a:r>
            <a:r>
              <a:rPr lang="en-US" sz="2000" dirty="0" err="1" smtClean="0"/>
              <a:t>mov</a:t>
            </a:r>
            <a:r>
              <a:rPr lang="en-US" sz="2000" dirty="0" smtClean="0"/>
              <a:t>, </a:t>
            </a:r>
            <a:r>
              <a:rPr lang="en-US" sz="2000" dirty="0" err="1" smtClean="0"/>
              <a:t>wmv</a:t>
            </a:r>
            <a:r>
              <a:rPr lang="en-US" sz="2000" dirty="0" smtClean="0"/>
              <a:t>, </a:t>
            </a:r>
            <a:r>
              <a:rPr lang="en-US" sz="2000" dirty="0" err="1" smtClean="0"/>
              <a:t>avi</a:t>
            </a:r>
            <a:r>
              <a:rPr lang="en-US" sz="2000" dirty="0" smtClean="0"/>
              <a:t>, mpg</a:t>
            </a:r>
          </a:p>
          <a:p>
            <a:pPr lvl="0">
              <a:buFont typeface="Arial" pitchFamily="34" charset="0"/>
              <a:buChar char="•"/>
            </a:pPr>
            <a:r>
              <a:rPr lang="en-US" sz="2000" dirty="0" smtClean="0"/>
              <a:t>Document</a:t>
            </a:r>
          </a:p>
          <a:p>
            <a:pPr lvl="1">
              <a:buFont typeface="Arial" pitchFamily="34" charset="0"/>
              <a:buChar char="•"/>
            </a:pPr>
            <a:r>
              <a:rPr lang="en-US" sz="2000" dirty="0" smtClean="0"/>
              <a:t>Open: </a:t>
            </a:r>
            <a:r>
              <a:rPr lang="en-US" sz="2000" dirty="0" err="1" smtClean="0"/>
              <a:t>odf</a:t>
            </a:r>
            <a:r>
              <a:rPr lang="en-US" sz="2000" dirty="0" smtClean="0"/>
              <a:t>, </a:t>
            </a:r>
            <a:r>
              <a:rPr lang="en-US" sz="2000" dirty="0" err="1" smtClean="0"/>
              <a:t>pdf</a:t>
            </a:r>
            <a:r>
              <a:rPr lang="en-US" sz="2000" dirty="0" smtClean="0"/>
              <a:t>, html, </a:t>
            </a:r>
            <a:r>
              <a:rPr lang="en-US" sz="2000" dirty="0" err="1" smtClean="0"/>
              <a:t>xhtml</a:t>
            </a:r>
            <a:r>
              <a:rPr lang="en-US" sz="2000" dirty="0" smtClean="0"/>
              <a:t>, xml, </a:t>
            </a:r>
            <a:r>
              <a:rPr lang="en-US" sz="2000" dirty="0" err="1" smtClean="0"/>
              <a:t>css</a:t>
            </a:r>
            <a:r>
              <a:rPr lang="en-US" sz="2000" dirty="0" smtClean="0"/>
              <a:t> z</a:t>
            </a:r>
          </a:p>
          <a:p>
            <a:pPr lvl="1">
              <a:buFont typeface="Arial" pitchFamily="34" charset="0"/>
              <a:buChar char="•"/>
            </a:pPr>
            <a:r>
              <a:rPr lang="en-US" sz="2000" dirty="0" smtClean="0"/>
              <a:t>Proprietary: doc, </a:t>
            </a:r>
            <a:r>
              <a:rPr lang="en-US" sz="2000" dirty="0" err="1" smtClean="0"/>
              <a:t>ppt</a:t>
            </a:r>
            <a:endParaRPr lang="nb-NO" sz="2000"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prs-novelty">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/usr/lib/openoffice/share/template/en-US/presnt/prs-novelty.otp</Template>
  <TotalTime>478</TotalTime>
  <Words>676</Words>
  <Application>Microsoft Office PowerPoint</Application>
  <PresentationFormat>Custom</PresentationFormat>
  <Paragraphs>67</Paragraphs>
  <Slides>13</Slides>
  <Notes>5</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prs-novelty</vt:lpstr>
      <vt:lpstr>About Openness </vt:lpstr>
      <vt:lpstr>Open source software</vt:lpstr>
      <vt:lpstr>Author – audience (Licenses)</vt:lpstr>
      <vt:lpstr> GPL (Gnu Public License) </vt:lpstr>
      <vt:lpstr>Creative commons </vt:lpstr>
      <vt:lpstr>Licenses and commercialization </vt:lpstr>
      <vt:lpstr>Media Formats</vt:lpstr>
      <vt:lpstr>Media formats</vt:lpstr>
      <vt:lpstr>Media formats</vt:lpstr>
      <vt:lpstr>Media formats</vt:lpstr>
      <vt:lpstr>Process</vt:lpstr>
      <vt:lpstr>OSS Tools </vt:lpstr>
      <vt:lpstr>Conclusions - Openness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Introducing a New Product</dc:title>
  <dc:creator>letizia jaccheri</dc:creator>
  <dc:description>General introduction of a new product taking customer wishes into account</dc:description>
  <cp:lastModifiedBy>Letizia</cp:lastModifiedBy>
  <cp:revision>58</cp:revision>
  <dcterms:created xsi:type="dcterms:W3CDTF">2009-11-18T11:21:38Z</dcterms:created>
  <dcterms:modified xsi:type="dcterms:W3CDTF">2010-02-25T12:40:05Z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fo 0">
    <vt:lpwstr/>
  </property>
  <property fmtid="{D5CDD505-2E9C-101B-9397-08002B2CF9AE}" pid="3" name="Info 1">
    <vt:lpwstr/>
  </property>
  <property fmtid="{D5CDD505-2E9C-101B-9397-08002B2CF9AE}" pid="4" name="Info 2">
    <vt:lpwstr/>
  </property>
  <property fmtid="{D5CDD505-2E9C-101B-9397-08002B2CF9AE}" pid="5" name="Info 3">
    <vt:lpwstr/>
  </property>
</Properties>
</file>